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18"/>
  </p:notesMasterIdLst>
  <p:sldIdLst>
    <p:sldId id="256" r:id="rId2"/>
    <p:sldId id="714" r:id="rId3"/>
    <p:sldId id="723" r:id="rId4"/>
    <p:sldId id="722" r:id="rId5"/>
    <p:sldId id="674" r:id="rId6"/>
    <p:sldId id="715" r:id="rId7"/>
    <p:sldId id="716" r:id="rId8"/>
    <p:sldId id="713" r:id="rId9"/>
    <p:sldId id="717" r:id="rId10"/>
    <p:sldId id="712" r:id="rId11"/>
    <p:sldId id="720" r:id="rId12"/>
    <p:sldId id="724" r:id="rId13"/>
    <p:sldId id="719" r:id="rId14"/>
    <p:sldId id="721" r:id="rId15"/>
    <p:sldId id="711" r:id="rId16"/>
    <p:sldId id="30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333F50"/>
    <a:srgbClr val="8497B0"/>
    <a:srgbClr val="8FAADC"/>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A8346-09F0-4301-B585-28E9403048AB}" v="218" dt="2023-11-21T11:40:02.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1" autoAdjust="0"/>
    <p:restoredTop sz="93447" autoAdjust="0"/>
  </p:normalViewPr>
  <p:slideViewPr>
    <p:cSldViewPr snapToGrid="0">
      <p:cViewPr varScale="1">
        <p:scale>
          <a:sx n="77" d="100"/>
          <a:sy n="77" d="100"/>
        </p:scale>
        <p:origin x="802" y="62"/>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408335-98F0-4246-B518-1DECB98AEF21}" type="doc">
      <dgm:prSet loTypeId="urn:microsoft.com/office/officeart/2008/layout/HorizontalMultiLevelHierarchy" loCatId="hierarchy" qsTypeId="urn:microsoft.com/office/officeart/2005/8/quickstyle/3d1" qsCatId="3D" csTypeId="urn:microsoft.com/office/officeart/2005/8/colors/accent5_2" csCatId="accent5" phldr="1"/>
      <dgm:spPr/>
      <dgm:t>
        <a:bodyPr/>
        <a:lstStyle/>
        <a:p>
          <a:endParaRPr lang="en-IN"/>
        </a:p>
      </dgm:t>
    </dgm:pt>
    <dgm:pt modelId="{38FA024C-000A-4E12-8C2A-295E98595AB7}">
      <dgm:prSet phldrT="[Text]" phldr="0"/>
      <dgm:spPr/>
      <dgm:t>
        <a:bodyPr/>
        <a:lstStyle/>
        <a:p>
          <a:r>
            <a:rPr lang="en-US" dirty="0"/>
            <a:t>Digital Marketing Conversion Prediction</a:t>
          </a:r>
          <a:endParaRPr lang="en-IN" dirty="0"/>
        </a:p>
      </dgm:t>
    </dgm:pt>
    <dgm:pt modelId="{9013AFBA-8E64-4E65-B8E6-8495632E7EA2}" type="parTrans" cxnId="{07422173-F033-438A-8804-7A19733F6287}">
      <dgm:prSet/>
      <dgm:spPr/>
      <dgm:t>
        <a:bodyPr/>
        <a:lstStyle/>
        <a:p>
          <a:endParaRPr lang="en-IN"/>
        </a:p>
      </dgm:t>
    </dgm:pt>
    <dgm:pt modelId="{67E2BA59-63A9-46F7-BECC-182649064092}" type="sibTrans" cxnId="{07422173-F033-438A-8804-7A19733F6287}">
      <dgm:prSet/>
      <dgm:spPr/>
      <dgm:t>
        <a:bodyPr/>
        <a:lstStyle/>
        <a:p>
          <a:endParaRPr lang="en-IN"/>
        </a:p>
      </dgm:t>
    </dgm:pt>
    <dgm:pt modelId="{96DA6072-2963-48A6-9DC5-BC5A36248618}">
      <dgm:prSet phldrT="[Text]" phldr="0" custT="1"/>
      <dgm:spPr/>
      <dgm:t>
        <a:bodyPr/>
        <a:lstStyle/>
        <a:p>
          <a:r>
            <a:rPr lang="en-US" sz="1600" dirty="0"/>
            <a:t>Data</a:t>
          </a:r>
          <a:endParaRPr lang="en-IN" sz="1600" dirty="0"/>
        </a:p>
      </dgm:t>
    </dgm:pt>
    <dgm:pt modelId="{BEBEF61D-B3BA-4A4D-825A-5CF9951ADB8A}" type="parTrans" cxnId="{C141F46C-174B-4974-908A-38C5577D8CDF}">
      <dgm:prSet/>
      <dgm:spPr/>
      <dgm:t>
        <a:bodyPr/>
        <a:lstStyle/>
        <a:p>
          <a:endParaRPr lang="en-IN"/>
        </a:p>
      </dgm:t>
    </dgm:pt>
    <dgm:pt modelId="{A5A355AA-C0E3-4E4D-A0DE-AC6D4413A009}" type="sibTrans" cxnId="{C141F46C-174B-4974-908A-38C5577D8CDF}">
      <dgm:prSet/>
      <dgm:spPr/>
      <dgm:t>
        <a:bodyPr/>
        <a:lstStyle/>
        <a:p>
          <a:endParaRPr lang="en-IN"/>
        </a:p>
      </dgm:t>
    </dgm:pt>
    <dgm:pt modelId="{4CC083E6-97B6-4095-888E-49F39D95595A}">
      <dgm:prSet phldrT="[Text]" phldr="0" custT="1"/>
      <dgm:spPr/>
      <dgm:t>
        <a:bodyPr/>
        <a:lstStyle/>
        <a:p>
          <a:r>
            <a:rPr lang="en-US" sz="1600" dirty="0"/>
            <a:t>Models</a:t>
          </a:r>
          <a:endParaRPr lang="en-IN" sz="1600" dirty="0"/>
        </a:p>
      </dgm:t>
    </dgm:pt>
    <dgm:pt modelId="{A158A0DC-C6B6-4234-8E82-B657F399CA15}" type="parTrans" cxnId="{348DF9A2-2DAC-4902-9E59-EFA812A15C86}">
      <dgm:prSet/>
      <dgm:spPr/>
      <dgm:t>
        <a:bodyPr/>
        <a:lstStyle/>
        <a:p>
          <a:endParaRPr lang="en-IN"/>
        </a:p>
      </dgm:t>
    </dgm:pt>
    <dgm:pt modelId="{2F197198-8535-41F4-A4A3-1B6D4F780C8A}" type="sibTrans" cxnId="{348DF9A2-2DAC-4902-9E59-EFA812A15C86}">
      <dgm:prSet/>
      <dgm:spPr/>
      <dgm:t>
        <a:bodyPr/>
        <a:lstStyle/>
        <a:p>
          <a:endParaRPr lang="en-IN"/>
        </a:p>
      </dgm:t>
    </dgm:pt>
    <dgm:pt modelId="{32CE7F61-CB2B-4C5B-940D-76D7BE13AA4F}">
      <dgm:prSet phldrT="[Text]" phldr="0" custT="1"/>
      <dgm:spPr/>
      <dgm:t>
        <a:bodyPr/>
        <a:lstStyle/>
        <a:p>
          <a:r>
            <a:rPr lang="en-US" sz="1400" dirty="0"/>
            <a:t>Notebook</a:t>
          </a:r>
          <a:endParaRPr lang="en-IN" sz="1400" dirty="0"/>
        </a:p>
      </dgm:t>
    </dgm:pt>
    <dgm:pt modelId="{5B3F0CE0-A659-4647-A7D1-7611CAA0D7D4}" type="parTrans" cxnId="{FE3CBC79-4565-46B3-9843-BE944D16778B}">
      <dgm:prSet/>
      <dgm:spPr/>
      <dgm:t>
        <a:bodyPr/>
        <a:lstStyle/>
        <a:p>
          <a:endParaRPr lang="en-IN"/>
        </a:p>
      </dgm:t>
    </dgm:pt>
    <dgm:pt modelId="{19C322CA-602A-4F4C-96DF-E427A54F76FC}" type="sibTrans" cxnId="{FE3CBC79-4565-46B3-9843-BE944D16778B}">
      <dgm:prSet/>
      <dgm:spPr/>
      <dgm:t>
        <a:bodyPr/>
        <a:lstStyle/>
        <a:p>
          <a:endParaRPr lang="en-IN"/>
        </a:p>
      </dgm:t>
    </dgm:pt>
    <dgm:pt modelId="{DE955668-B4E3-4CDB-AC2F-35289D074A12}">
      <dgm:prSet phldrT="[Text]" phldr="0" custT="1"/>
      <dgm:spPr/>
      <dgm:t>
        <a:bodyPr/>
        <a:lstStyle/>
        <a:p>
          <a:r>
            <a:rPr lang="en-US" sz="1600" dirty="0" err="1"/>
            <a:t>Src</a:t>
          </a:r>
          <a:endParaRPr lang="en-IN" sz="1600" dirty="0"/>
        </a:p>
      </dgm:t>
    </dgm:pt>
    <dgm:pt modelId="{DCBC555A-AEF4-460D-A5CF-2CEBC8E5FA52}" type="parTrans" cxnId="{6E393EF6-E7D4-4D64-BE12-42CD452F72A9}">
      <dgm:prSet/>
      <dgm:spPr/>
      <dgm:t>
        <a:bodyPr/>
        <a:lstStyle/>
        <a:p>
          <a:endParaRPr lang="en-IN"/>
        </a:p>
      </dgm:t>
    </dgm:pt>
    <dgm:pt modelId="{3BC8414A-4927-4FDC-9FEC-8A2B9EE933D8}" type="sibTrans" cxnId="{6E393EF6-E7D4-4D64-BE12-42CD452F72A9}">
      <dgm:prSet/>
      <dgm:spPr/>
      <dgm:t>
        <a:bodyPr/>
        <a:lstStyle/>
        <a:p>
          <a:endParaRPr lang="en-IN"/>
        </a:p>
      </dgm:t>
    </dgm:pt>
    <dgm:pt modelId="{F82F203F-72F7-45B4-BD15-0ECF19802005}">
      <dgm:prSet phldrT="[Text]" phldr="0" custT="1"/>
      <dgm:spPr/>
      <dgm:t>
        <a:bodyPr/>
        <a:lstStyle/>
        <a:p>
          <a:r>
            <a:rPr lang="en-IN" sz="1050" dirty="0" err="1"/>
            <a:t>digital_marketing_campaign_dataset</a:t>
          </a:r>
          <a:endParaRPr lang="en-IN" sz="1050" dirty="0"/>
        </a:p>
      </dgm:t>
    </dgm:pt>
    <dgm:pt modelId="{551C4B10-A05B-4299-9D72-B8ABEE30A924}" type="parTrans" cxnId="{C5C46077-4C4D-4690-811D-B86C0E9714E8}">
      <dgm:prSet/>
      <dgm:spPr/>
      <dgm:t>
        <a:bodyPr/>
        <a:lstStyle/>
        <a:p>
          <a:endParaRPr lang="en-IN"/>
        </a:p>
      </dgm:t>
    </dgm:pt>
    <dgm:pt modelId="{BD77838D-7180-4250-9C84-0F6C75412C5C}" type="sibTrans" cxnId="{C5C46077-4C4D-4690-811D-B86C0E9714E8}">
      <dgm:prSet/>
      <dgm:spPr/>
      <dgm:t>
        <a:bodyPr/>
        <a:lstStyle/>
        <a:p>
          <a:endParaRPr lang="en-IN"/>
        </a:p>
      </dgm:t>
    </dgm:pt>
    <dgm:pt modelId="{8AF5B880-FAD4-4066-855E-C5E78520A7CB}">
      <dgm:prSet phldrT="[Text]" phldr="0" custT="1"/>
      <dgm:spPr/>
      <dgm:t>
        <a:bodyPr/>
        <a:lstStyle/>
        <a:p>
          <a:r>
            <a:rPr lang="en-IN" sz="1050" dirty="0" err="1"/>
            <a:t>digital_marketing_campaign_cleaned</a:t>
          </a:r>
          <a:endParaRPr lang="en-IN" sz="1050" dirty="0"/>
        </a:p>
      </dgm:t>
    </dgm:pt>
    <dgm:pt modelId="{CE07D560-33E1-4C71-A902-1BAE659CB93E}" type="parTrans" cxnId="{FAEBB68D-358D-47D9-A2C0-94D9A8483662}">
      <dgm:prSet/>
      <dgm:spPr/>
      <dgm:t>
        <a:bodyPr/>
        <a:lstStyle/>
        <a:p>
          <a:endParaRPr lang="en-IN"/>
        </a:p>
      </dgm:t>
    </dgm:pt>
    <dgm:pt modelId="{43EEFFCE-4BF0-43DB-8F7B-FC7EFB8836CF}" type="sibTrans" cxnId="{FAEBB68D-358D-47D9-A2C0-94D9A8483662}">
      <dgm:prSet/>
      <dgm:spPr/>
      <dgm:t>
        <a:bodyPr/>
        <a:lstStyle/>
        <a:p>
          <a:endParaRPr lang="en-IN"/>
        </a:p>
      </dgm:t>
    </dgm:pt>
    <dgm:pt modelId="{90AF723E-A14C-4DBA-8C83-6579E67A9853}">
      <dgm:prSet phldrT="[Text]" phldr="0" custT="1"/>
      <dgm:spPr/>
      <dgm:t>
        <a:bodyPr/>
        <a:lstStyle/>
        <a:p>
          <a:r>
            <a:rPr lang="en-IN" sz="1050" dirty="0" err="1"/>
            <a:t>best_model.joblib</a:t>
          </a:r>
          <a:endParaRPr lang="en-IN" sz="1050" dirty="0"/>
        </a:p>
      </dgm:t>
    </dgm:pt>
    <dgm:pt modelId="{922FAED2-71B1-4583-B2B1-B9CD36F876DA}" type="parTrans" cxnId="{1D583756-1725-422F-9A62-4C0EDE98D16F}">
      <dgm:prSet/>
      <dgm:spPr/>
      <dgm:t>
        <a:bodyPr/>
        <a:lstStyle/>
        <a:p>
          <a:endParaRPr lang="en-IN"/>
        </a:p>
      </dgm:t>
    </dgm:pt>
    <dgm:pt modelId="{F31072DA-385B-444E-A263-89DEC3FCC940}" type="sibTrans" cxnId="{1D583756-1725-422F-9A62-4C0EDE98D16F}">
      <dgm:prSet/>
      <dgm:spPr/>
      <dgm:t>
        <a:bodyPr/>
        <a:lstStyle/>
        <a:p>
          <a:endParaRPr lang="en-IN"/>
        </a:p>
      </dgm:t>
    </dgm:pt>
    <dgm:pt modelId="{C2B10CE7-E736-40C8-8D00-F4E1947E1176}">
      <dgm:prSet custT="1"/>
      <dgm:spPr/>
      <dgm:t>
        <a:bodyPr/>
        <a:lstStyle/>
        <a:p>
          <a:r>
            <a:rPr lang="en-US" sz="1050" dirty="0" err="1"/>
            <a:t>decision_tree_best_model.joblib</a:t>
          </a:r>
          <a:endParaRPr lang="en-IN" sz="1050" dirty="0"/>
        </a:p>
      </dgm:t>
    </dgm:pt>
    <dgm:pt modelId="{E5D58AD2-0463-45E9-B0CA-F8492512752A}" type="parTrans" cxnId="{10E8B344-8FB7-4A25-A9DC-EB268910D94A}">
      <dgm:prSet/>
      <dgm:spPr/>
      <dgm:t>
        <a:bodyPr/>
        <a:lstStyle/>
        <a:p>
          <a:endParaRPr lang="en-IN"/>
        </a:p>
      </dgm:t>
    </dgm:pt>
    <dgm:pt modelId="{33D7C646-4E5B-42E5-8D5E-09713742E695}" type="sibTrans" cxnId="{10E8B344-8FB7-4A25-A9DC-EB268910D94A}">
      <dgm:prSet/>
      <dgm:spPr/>
      <dgm:t>
        <a:bodyPr/>
        <a:lstStyle/>
        <a:p>
          <a:endParaRPr lang="en-IN"/>
        </a:p>
      </dgm:t>
    </dgm:pt>
    <dgm:pt modelId="{8EBC4CF5-0DB9-4CE3-B100-7A5DB525204F}">
      <dgm:prSet custT="1"/>
      <dgm:spPr/>
      <dgm:t>
        <a:bodyPr/>
        <a:lstStyle/>
        <a:p>
          <a:r>
            <a:rPr lang="en-IN" sz="1050"/>
            <a:t>feature_list</a:t>
          </a:r>
          <a:endParaRPr lang="en-IN" sz="1050" dirty="0"/>
        </a:p>
      </dgm:t>
    </dgm:pt>
    <dgm:pt modelId="{19D35B5F-B9C2-4D5C-9247-359C2ADC9EE5}" type="parTrans" cxnId="{96BA662D-774E-4F98-BBD7-E7591BCD5D26}">
      <dgm:prSet/>
      <dgm:spPr/>
      <dgm:t>
        <a:bodyPr/>
        <a:lstStyle/>
        <a:p>
          <a:endParaRPr lang="en-IN"/>
        </a:p>
      </dgm:t>
    </dgm:pt>
    <dgm:pt modelId="{7D948145-6FE5-496F-A5C1-30F800DA3A3A}" type="sibTrans" cxnId="{96BA662D-774E-4F98-BBD7-E7591BCD5D26}">
      <dgm:prSet/>
      <dgm:spPr/>
      <dgm:t>
        <a:bodyPr/>
        <a:lstStyle/>
        <a:p>
          <a:endParaRPr lang="en-IN"/>
        </a:p>
      </dgm:t>
    </dgm:pt>
    <dgm:pt modelId="{976E3AD5-893A-4DA7-8FB6-D927BFC93DD7}">
      <dgm:prSet custT="1"/>
      <dgm:spPr/>
      <dgm:t>
        <a:bodyPr/>
        <a:lstStyle/>
        <a:p>
          <a:r>
            <a:rPr lang="en-IN" sz="1050" dirty="0" err="1"/>
            <a:t>gradient_boosting_best_model.joblib</a:t>
          </a:r>
          <a:endParaRPr lang="en-IN" sz="1050" dirty="0"/>
        </a:p>
      </dgm:t>
    </dgm:pt>
    <dgm:pt modelId="{602B6F83-416A-4AED-B70C-0EE4E3B4239A}" type="parTrans" cxnId="{4F33FF42-6F10-4324-80AA-D82BC62CDEF6}">
      <dgm:prSet/>
      <dgm:spPr/>
      <dgm:t>
        <a:bodyPr/>
        <a:lstStyle/>
        <a:p>
          <a:endParaRPr lang="en-IN"/>
        </a:p>
      </dgm:t>
    </dgm:pt>
    <dgm:pt modelId="{8443CA37-E969-44E4-93B0-6B22355E5088}" type="sibTrans" cxnId="{4F33FF42-6F10-4324-80AA-D82BC62CDEF6}">
      <dgm:prSet/>
      <dgm:spPr/>
      <dgm:t>
        <a:bodyPr/>
        <a:lstStyle/>
        <a:p>
          <a:endParaRPr lang="en-IN"/>
        </a:p>
      </dgm:t>
    </dgm:pt>
    <dgm:pt modelId="{25B85AAD-1D85-4207-A332-675FA1BECA2E}">
      <dgm:prSet custT="1"/>
      <dgm:spPr/>
      <dgm:t>
        <a:bodyPr/>
        <a:lstStyle/>
        <a:p>
          <a:r>
            <a:rPr lang="en-US" sz="1050"/>
            <a:t>logistic_regression_best_model.joblib</a:t>
          </a:r>
          <a:endParaRPr lang="en-IN" sz="1050" dirty="0"/>
        </a:p>
      </dgm:t>
    </dgm:pt>
    <dgm:pt modelId="{7571F00C-E48F-4D97-966D-2786824C7ADB}" type="parTrans" cxnId="{C1369709-4587-4AFC-A28E-7B2018833642}">
      <dgm:prSet/>
      <dgm:spPr/>
      <dgm:t>
        <a:bodyPr/>
        <a:lstStyle/>
        <a:p>
          <a:endParaRPr lang="en-IN"/>
        </a:p>
      </dgm:t>
    </dgm:pt>
    <dgm:pt modelId="{20C68038-1D22-4500-9ADA-3C482B4E6463}" type="sibTrans" cxnId="{C1369709-4587-4AFC-A28E-7B2018833642}">
      <dgm:prSet/>
      <dgm:spPr/>
      <dgm:t>
        <a:bodyPr/>
        <a:lstStyle/>
        <a:p>
          <a:endParaRPr lang="en-IN"/>
        </a:p>
      </dgm:t>
    </dgm:pt>
    <dgm:pt modelId="{6D4DC19F-68F1-41B6-968C-B4C300F58806}">
      <dgm:prSet custT="1"/>
      <dgm:spPr/>
      <dgm:t>
        <a:bodyPr/>
        <a:lstStyle/>
        <a:p>
          <a:r>
            <a:rPr lang="en-IN" sz="900"/>
            <a:t>random_forest_best_model.joblib</a:t>
          </a:r>
          <a:endParaRPr lang="en-IN" sz="900" dirty="0"/>
        </a:p>
      </dgm:t>
    </dgm:pt>
    <dgm:pt modelId="{4B0F7265-F9B7-4C4E-BD51-D6FC0692F105}" type="parTrans" cxnId="{3FE9D935-5640-4731-912A-9A20CF6FD334}">
      <dgm:prSet/>
      <dgm:spPr/>
      <dgm:t>
        <a:bodyPr/>
        <a:lstStyle/>
        <a:p>
          <a:endParaRPr lang="en-IN"/>
        </a:p>
      </dgm:t>
    </dgm:pt>
    <dgm:pt modelId="{BECFE68D-7D3C-434F-A5E4-5682D110758C}" type="sibTrans" cxnId="{3FE9D935-5640-4731-912A-9A20CF6FD334}">
      <dgm:prSet/>
      <dgm:spPr/>
      <dgm:t>
        <a:bodyPr/>
        <a:lstStyle/>
        <a:p>
          <a:endParaRPr lang="en-IN"/>
        </a:p>
      </dgm:t>
    </dgm:pt>
    <dgm:pt modelId="{92E6A456-05A7-4D7B-BF32-86C331EC2E7E}">
      <dgm:prSet custT="1"/>
      <dgm:spPr/>
      <dgm:t>
        <a:bodyPr/>
        <a:lstStyle/>
        <a:p>
          <a:r>
            <a:rPr lang="en-IN" sz="900"/>
            <a:t>svc_best_model.joblib</a:t>
          </a:r>
          <a:endParaRPr lang="en-IN" sz="900" dirty="0"/>
        </a:p>
      </dgm:t>
    </dgm:pt>
    <dgm:pt modelId="{C3A9F844-C845-4942-A4FA-3F357772523F}" type="parTrans" cxnId="{A8D0954F-5C2A-4F21-8938-A2599FEAD627}">
      <dgm:prSet/>
      <dgm:spPr/>
      <dgm:t>
        <a:bodyPr/>
        <a:lstStyle/>
        <a:p>
          <a:endParaRPr lang="en-IN"/>
        </a:p>
      </dgm:t>
    </dgm:pt>
    <dgm:pt modelId="{927E9668-1736-408B-82EA-CD789947A163}" type="sibTrans" cxnId="{A8D0954F-5C2A-4F21-8938-A2599FEAD627}">
      <dgm:prSet/>
      <dgm:spPr/>
      <dgm:t>
        <a:bodyPr/>
        <a:lstStyle/>
        <a:p>
          <a:endParaRPr lang="en-IN"/>
        </a:p>
      </dgm:t>
    </dgm:pt>
    <dgm:pt modelId="{6A4FAC17-EFA1-4E2C-9B19-B61EC5463C8A}">
      <dgm:prSet custT="1"/>
      <dgm:spPr/>
      <dgm:t>
        <a:bodyPr/>
        <a:lstStyle/>
        <a:p>
          <a:r>
            <a:rPr lang="en-IN" sz="900"/>
            <a:t>xgboost_best_model.joblib</a:t>
          </a:r>
          <a:endParaRPr lang="en-IN" sz="900" dirty="0"/>
        </a:p>
      </dgm:t>
    </dgm:pt>
    <dgm:pt modelId="{DF7138FE-63E0-4D71-B398-D647D2713907}" type="parTrans" cxnId="{8953CDBE-0998-4F75-A042-E710B0C0506C}">
      <dgm:prSet/>
      <dgm:spPr/>
      <dgm:t>
        <a:bodyPr/>
        <a:lstStyle/>
        <a:p>
          <a:endParaRPr lang="en-IN"/>
        </a:p>
      </dgm:t>
    </dgm:pt>
    <dgm:pt modelId="{5D40AC6C-5928-40E3-ADBC-76BF84B32EAA}" type="sibTrans" cxnId="{8953CDBE-0998-4F75-A042-E710B0C0506C}">
      <dgm:prSet/>
      <dgm:spPr/>
      <dgm:t>
        <a:bodyPr/>
        <a:lstStyle/>
        <a:p>
          <a:endParaRPr lang="en-IN"/>
        </a:p>
      </dgm:t>
    </dgm:pt>
    <dgm:pt modelId="{9AB09FF2-C319-48DE-A19A-12E33E66FE90}">
      <dgm:prSet phldrT="[Text]" phldr="0" custT="1"/>
      <dgm:spPr/>
      <dgm:t>
        <a:bodyPr/>
        <a:lstStyle/>
        <a:p>
          <a:r>
            <a:rPr lang="en-IN" sz="900"/>
            <a:t>Digi_marketing_clean_data</a:t>
          </a:r>
          <a:endParaRPr lang="en-IN" sz="900" dirty="0"/>
        </a:p>
      </dgm:t>
    </dgm:pt>
    <dgm:pt modelId="{2BE8308D-6FA8-4037-9B62-B8A86BBA84F4}" type="parTrans" cxnId="{EEBAC7E7-EC8F-4E5B-A2E0-4792C7626DBC}">
      <dgm:prSet/>
      <dgm:spPr/>
      <dgm:t>
        <a:bodyPr/>
        <a:lstStyle/>
        <a:p>
          <a:endParaRPr lang="en-IN"/>
        </a:p>
      </dgm:t>
    </dgm:pt>
    <dgm:pt modelId="{403C4823-6EFB-4B19-9BB2-B9FFA37B9345}" type="sibTrans" cxnId="{EEBAC7E7-EC8F-4E5B-A2E0-4792C7626DBC}">
      <dgm:prSet/>
      <dgm:spPr/>
      <dgm:t>
        <a:bodyPr/>
        <a:lstStyle/>
        <a:p>
          <a:endParaRPr lang="en-IN"/>
        </a:p>
      </dgm:t>
    </dgm:pt>
    <dgm:pt modelId="{DFB93529-CA92-4564-B95D-1B9DA6892617}">
      <dgm:prSet custT="1"/>
      <dgm:spPr/>
      <dgm:t>
        <a:bodyPr/>
        <a:lstStyle/>
        <a:p>
          <a:r>
            <a:rPr lang="en-IN" sz="900"/>
            <a:t>Digi_marketing_preprocessing</a:t>
          </a:r>
          <a:endParaRPr lang="en-IN" sz="900" dirty="0"/>
        </a:p>
      </dgm:t>
    </dgm:pt>
    <dgm:pt modelId="{BF9EDFA7-26A3-4EA3-8112-4ECEF95ACD28}" type="parTrans" cxnId="{F377F04B-69A1-4CE5-9A87-2E5E6648A3CB}">
      <dgm:prSet/>
      <dgm:spPr/>
      <dgm:t>
        <a:bodyPr/>
        <a:lstStyle/>
        <a:p>
          <a:endParaRPr lang="en-IN"/>
        </a:p>
      </dgm:t>
    </dgm:pt>
    <dgm:pt modelId="{F8E99907-76D5-42A7-8DAB-B73E8C35CBC6}" type="sibTrans" cxnId="{F377F04B-69A1-4CE5-9A87-2E5E6648A3CB}">
      <dgm:prSet/>
      <dgm:spPr/>
      <dgm:t>
        <a:bodyPr/>
        <a:lstStyle/>
        <a:p>
          <a:endParaRPr lang="en-IN"/>
        </a:p>
      </dgm:t>
    </dgm:pt>
    <dgm:pt modelId="{894EDABB-A941-4640-AF0C-637471BDE6A2}">
      <dgm:prSet custT="1"/>
      <dgm:spPr/>
      <dgm:t>
        <a:bodyPr/>
        <a:lstStyle/>
        <a:p>
          <a:r>
            <a:rPr lang="en-IN" sz="900"/>
            <a:t>Digi_marketing_Training</a:t>
          </a:r>
          <a:endParaRPr lang="en-IN" sz="900" dirty="0"/>
        </a:p>
      </dgm:t>
    </dgm:pt>
    <dgm:pt modelId="{12302E6C-4B76-4CFB-A876-742AEB10E25A}" type="parTrans" cxnId="{76685394-FFD6-4FC9-B371-1024996E3C02}">
      <dgm:prSet/>
      <dgm:spPr/>
      <dgm:t>
        <a:bodyPr/>
        <a:lstStyle/>
        <a:p>
          <a:endParaRPr lang="en-IN"/>
        </a:p>
      </dgm:t>
    </dgm:pt>
    <dgm:pt modelId="{064EF650-872F-4668-BF50-DDF327673FD7}" type="sibTrans" cxnId="{76685394-FFD6-4FC9-B371-1024996E3C02}">
      <dgm:prSet/>
      <dgm:spPr/>
      <dgm:t>
        <a:bodyPr/>
        <a:lstStyle/>
        <a:p>
          <a:endParaRPr lang="en-IN"/>
        </a:p>
      </dgm:t>
    </dgm:pt>
    <dgm:pt modelId="{93B239B4-6712-4DE5-BC51-E510C11AC4B2}">
      <dgm:prSet custT="1"/>
      <dgm:spPr/>
      <dgm:t>
        <a:bodyPr/>
        <a:lstStyle/>
        <a:p>
          <a:r>
            <a:rPr lang="en-IN" sz="900"/>
            <a:t>EDA_Digi_Marketing</a:t>
          </a:r>
          <a:endParaRPr lang="en-IN" sz="900" dirty="0"/>
        </a:p>
      </dgm:t>
    </dgm:pt>
    <dgm:pt modelId="{99B24CBC-82DC-4FEF-A03A-7C0604A0E866}" type="parTrans" cxnId="{1F7D5605-418D-49FF-A06E-1C7D3148C22B}">
      <dgm:prSet/>
      <dgm:spPr/>
      <dgm:t>
        <a:bodyPr/>
        <a:lstStyle/>
        <a:p>
          <a:endParaRPr lang="en-IN"/>
        </a:p>
      </dgm:t>
    </dgm:pt>
    <dgm:pt modelId="{E2626202-320C-4A8C-ABE5-413A8DF2587D}" type="sibTrans" cxnId="{1F7D5605-418D-49FF-A06E-1C7D3148C22B}">
      <dgm:prSet/>
      <dgm:spPr/>
      <dgm:t>
        <a:bodyPr/>
        <a:lstStyle/>
        <a:p>
          <a:endParaRPr lang="en-IN"/>
        </a:p>
      </dgm:t>
    </dgm:pt>
    <dgm:pt modelId="{DEC830A4-B5EA-4308-854A-89AF24E92D5F}">
      <dgm:prSet phldrT="[Text]" phldr="0" custT="1"/>
      <dgm:spPr/>
      <dgm:t>
        <a:bodyPr/>
        <a:lstStyle/>
        <a:p>
          <a:r>
            <a:rPr lang="en-IN" sz="900"/>
            <a:t>__init__</a:t>
          </a:r>
          <a:endParaRPr lang="en-IN" sz="900" dirty="0"/>
        </a:p>
      </dgm:t>
    </dgm:pt>
    <dgm:pt modelId="{F2BFED94-C309-42FF-9310-5184AEC2936A}" type="parTrans" cxnId="{06E2790C-DD64-4ADF-ABA0-E41F3755467C}">
      <dgm:prSet/>
      <dgm:spPr/>
      <dgm:t>
        <a:bodyPr/>
        <a:lstStyle/>
        <a:p>
          <a:endParaRPr lang="en-IN"/>
        </a:p>
      </dgm:t>
    </dgm:pt>
    <dgm:pt modelId="{8CDC2E73-A4B8-4535-825C-8289E9739B3E}" type="sibTrans" cxnId="{06E2790C-DD64-4ADF-ABA0-E41F3755467C}">
      <dgm:prSet/>
      <dgm:spPr/>
      <dgm:t>
        <a:bodyPr/>
        <a:lstStyle/>
        <a:p>
          <a:endParaRPr lang="en-IN"/>
        </a:p>
      </dgm:t>
    </dgm:pt>
    <dgm:pt modelId="{0576244F-2DD1-4DF7-B24A-7120AEA6DAF3}">
      <dgm:prSet custT="1"/>
      <dgm:spPr/>
      <dgm:t>
        <a:bodyPr/>
        <a:lstStyle/>
        <a:p>
          <a:r>
            <a:rPr lang="en-IN" sz="900"/>
            <a:t>config</a:t>
          </a:r>
          <a:endParaRPr lang="en-IN" sz="900" dirty="0"/>
        </a:p>
      </dgm:t>
    </dgm:pt>
    <dgm:pt modelId="{5ADBB005-3600-48BE-A9CE-12C4AB7A33FE}" type="parTrans" cxnId="{E75E5A44-D6E8-4A8B-BB73-9B107C3AC7A3}">
      <dgm:prSet/>
      <dgm:spPr/>
      <dgm:t>
        <a:bodyPr/>
        <a:lstStyle/>
        <a:p>
          <a:endParaRPr lang="en-IN"/>
        </a:p>
      </dgm:t>
    </dgm:pt>
    <dgm:pt modelId="{FE5C9893-9994-412D-A3B8-B7EE6CCF39F8}" type="sibTrans" cxnId="{E75E5A44-D6E8-4A8B-BB73-9B107C3AC7A3}">
      <dgm:prSet/>
      <dgm:spPr/>
      <dgm:t>
        <a:bodyPr/>
        <a:lstStyle/>
        <a:p>
          <a:endParaRPr lang="en-IN"/>
        </a:p>
      </dgm:t>
    </dgm:pt>
    <dgm:pt modelId="{93068926-2063-45D4-9B65-393EABB49255}" type="pres">
      <dgm:prSet presAssocID="{91408335-98F0-4246-B518-1DECB98AEF21}" presName="Name0" presStyleCnt="0">
        <dgm:presLayoutVars>
          <dgm:chPref val="1"/>
          <dgm:dir/>
          <dgm:animOne val="branch"/>
          <dgm:animLvl val="lvl"/>
          <dgm:resizeHandles val="exact"/>
        </dgm:presLayoutVars>
      </dgm:prSet>
      <dgm:spPr/>
    </dgm:pt>
    <dgm:pt modelId="{4CB9F4E5-B3D4-4561-99DB-B0DBD3EE2FED}" type="pres">
      <dgm:prSet presAssocID="{38FA024C-000A-4E12-8C2A-295E98595AB7}" presName="root1" presStyleCnt="0"/>
      <dgm:spPr/>
    </dgm:pt>
    <dgm:pt modelId="{AE52CF96-9BB2-47EB-8A7F-B2A570881E95}" type="pres">
      <dgm:prSet presAssocID="{38FA024C-000A-4E12-8C2A-295E98595AB7}" presName="LevelOneTextNode" presStyleLbl="node0" presStyleIdx="0" presStyleCnt="1" custAng="0" custScaleX="311813">
        <dgm:presLayoutVars>
          <dgm:chPref val="3"/>
        </dgm:presLayoutVars>
      </dgm:prSet>
      <dgm:spPr/>
    </dgm:pt>
    <dgm:pt modelId="{881FCC2D-5692-4068-B4CA-F78C2246E8EC}" type="pres">
      <dgm:prSet presAssocID="{38FA024C-000A-4E12-8C2A-295E98595AB7}" presName="level2hierChild" presStyleCnt="0"/>
      <dgm:spPr/>
    </dgm:pt>
    <dgm:pt modelId="{732C76C6-0CF7-4BF1-9A77-AB039DDEBB40}" type="pres">
      <dgm:prSet presAssocID="{BEBEF61D-B3BA-4A4D-825A-5CF9951ADB8A}" presName="conn2-1" presStyleLbl="parChTrans1D2" presStyleIdx="0" presStyleCnt="4"/>
      <dgm:spPr/>
    </dgm:pt>
    <dgm:pt modelId="{A938DCDA-E4B6-4089-BA17-A5D732B6F249}" type="pres">
      <dgm:prSet presAssocID="{BEBEF61D-B3BA-4A4D-825A-5CF9951ADB8A}" presName="connTx" presStyleLbl="parChTrans1D2" presStyleIdx="0" presStyleCnt="4"/>
      <dgm:spPr/>
    </dgm:pt>
    <dgm:pt modelId="{86AA1881-563E-43AD-A8A0-10B875E56742}" type="pres">
      <dgm:prSet presAssocID="{96DA6072-2963-48A6-9DC5-BC5A36248618}" presName="root2" presStyleCnt="0"/>
      <dgm:spPr/>
    </dgm:pt>
    <dgm:pt modelId="{885F534A-0BA5-4A77-9706-F5D03E85EC70}" type="pres">
      <dgm:prSet presAssocID="{96DA6072-2963-48A6-9DC5-BC5A36248618}" presName="LevelTwoTextNode" presStyleLbl="node2" presStyleIdx="0" presStyleCnt="4" custScaleX="167840" custScaleY="103788">
        <dgm:presLayoutVars>
          <dgm:chPref val="3"/>
        </dgm:presLayoutVars>
      </dgm:prSet>
      <dgm:spPr/>
    </dgm:pt>
    <dgm:pt modelId="{55359D46-4978-4127-AD72-F86B55BE5BC6}" type="pres">
      <dgm:prSet presAssocID="{96DA6072-2963-48A6-9DC5-BC5A36248618}" presName="level3hierChild" presStyleCnt="0"/>
      <dgm:spPr/>
    </dgm:pt>
    <dgm:pt modelId="{B487E06A-802A-4499-A4CE-4D030DBF3B0A}" type="pres">
      <dgm:prSet presAssocID="{551C4B10-A05B-4299-9D72-B8ABEE30A924}" presName="conn2-1" presStyleLbl="parChTrans1D3" presStyleIdx="0" presStyleCnt="16"/>
      <dgm:spPr/>
    </dgm:pt>
    <dgm:pt modelId="{8139D66C-1613-4E4D-9080-3A211FD645AF}" type="pres">
      <dgm:prSet presAssocID="{551C4B10-A05B-4299-9D72-B8ABEE30A924}" presName="connTx" presStyleLbl="parChTrans1D3" presStyleIdx="0" presStyleCnt="16"/>
      <dgm:spPr/>
    </dgm:pt>
    <dgm:pt modelId="{20DF849D-D869-4201-A5FE-AF47D556A186}" type="pres">
      <dgm:prSet presAssocID="{F82F203F-72F7-45B4-BD15-0ECF19802005}" presName="root2" presStyleCnt="0"/>
      <dgm:spPr/>
    </dgm:pt>
    <dgm:pt modelId="{EE7D2327-57BC-4FE2-8BC7-30255819BD00}" type="pres">
      <dgm:prSet presAssocID="{F82F203F-72F7-45B4-BD15-0ECF19802005}" presName="LevelTwoTextNode" presStyleLbl="node3" presStyleIdx="0" presStyleCnt="16" custScaleX="174680" custScaleY="134037">
        <dgm:presLayoutVars>
          <dgm:chPref val="3"/>
        </dgm:presLayoutVars>
      </dgm:prSet>
      <dgm:spPr/>
    </dgm:pt>
    <dgm:pt modelId="{C430E9FE-2A02-41A8-B855-65B3F54FCF49}" type="pres">
      <dgm:prSet presAssocID="{F82F203F-72F7-45B4-BD15-0ECF19802005}" presName="level3hierChild" presStyleCnt="0"/>
      <dgm:spPr/>
    </dgm:pt>
    <dgm:pt modelId="{89861C59-FBC7-4579-8D94-A5222C8876A6}" type="pres">
      <dgm:prSet presAssocID="{CE07D560-33E1-4C71-A902-1BAE659CB93E}" presName="conn2-1" presStyleLbl="parChTrans1D3" presStyleIdx="1" presStyleCnt="16"/>
      <dgm:spPr/>
    </dgm:pt>
    <dgm:pt modelId="{232362C3-92AB-49DD-9071-3760C2A98608}" type="pres">
      <dgm:prSet presAssocID="{CE07D560-33E1-4C71-A902-1BAE659CB93E}" presName="connTx" presStyleLbl="parChTrans1D3" presStyleIdx="1" presStyleCnt="16"/>
      <dgm:spPr/>
    </dgm:pt>
    <dgm:pt modelId="{346C5AC9-0A46-41D6-8747-57C1B3682AFD}" type="pres">
      <dgm:prSet presAssocID="{8AF5B880-FAD4-4066-855E-C5E78520A7CB}" presName="root2" presStyleCnt="0"/>
      <dgm:spPr/>
    </dgm:pt>
    <dgm:pt modelId="{B05E5C4F-38CB-4E78-A1BF-05E60C7F2FFD}" type="pres">
      <dgm:prSet presAssocID="{8AF5B880-FAD4-4066-855E-C5E78520A7CB}" presName="LevelTwoTextNode" presStyleLbl="node3" presStyleIdx="1" presStyleCnt="16" custScaleX="174680" custScaleY="134037">
        <dgm:presLayoutVars>
          <dgm:chPref val="3"/>
        </dgm:presLayoutVars>
      </dgm:prSet>
      <dgm:spPr/>
    </dgm:pt>
    <dgm:pt modelId="{0930E29F-4AF1-4E4D-9BDC-FB82A30A430A}" type="pres">
      <dgm:prSet presAssocID="{8AF5B880-FAD4-4066-855E-C5E78520A7CB}" presName="level3hierChild" presStyleCnt="0"/>
      <dgm:spPr/>
    </dgm:pt>
    <dgm:pt modelId="{9C4470CE-CF2C-4DA4-A8C5-1E1B8BDB1CCE}" type="pres">
      <dgm:prSet presAssocID="{A158A0DC-C6B6-4234-8E82-B657F399CA15}" presName="conn2-1" presStyleLbl="parChTrans1D2" presStyleIdx="1" presStyleCnt="4"/>
      <dgm:spPr/>
    </dgm:pt>
    <dgm:pt modelId="{F116BA45-E9E7-48E3-A035-0436CFCD6D9E}" type="pres">
      <dgm:prSet presAssocID="{A158A0DC-C6B6-4234-8E82-B657F399CA15}" presName="connTx" presStyleLbl="parChTrans1D2" presStyleIdx="1" presStyleCnt="4"/>
      <dgm:spPr/>
    </dgm:pt>
    <dgm:pt modelId="{71AD8520-60B4-46F3-8970-0A4AB3D209E9}" type="pres">
      <dgm:prSet presAssocID="{4CC083E6-97B6-4095-888E-49F39D95595A}" presName="root2" presStyleCnt="0"/>
      <dgm:spPr/>
    </dgm:pt>
    <dgm:pt modelId="{FFAB85C3-BED1-469F-A36B-F599CEBA4F79}" type="pres">
      <dgm:prSet presAssocID="{4CC083E6-97B6-4095-888E-49F39D95595A}" presName="LevelTwoTextNode" presStyleLbl="node2" presStyleIdx="1" presStyleCnt="4" custScaleX="171049" custScaleY="119840">
        <dgm:presLayoutVars>
          <dgm:chPref val="3"/>
        </dgm:presLayoutVars>
      </dgm:prSet>
      <dgm:spPr/>
    </dgm:pt>
    <dgm:pt modelId="{CD4EA617-160F-43BB-9148-8D979450BD27}" type="pres">
      <dgm:prSet presAssocID="{4CC083E6-97B6-4095-888E-49F39D95595A}" presName="level3hierChild" presStyleCnt="0"/>
      <dgm:spPr/>
    </dgm:pt>
    <dgm:pt modelId="{2BCF6CB0-BE48-4B24-BC81-50373F2A7C00}" type="pres">
      <dgm:prSet presAssocID="{922FAED2-71B1-4583-B2B1-B9CD36F876DA}" presName="conn2-1" presStyleLbl="parChTrans1D3" presStyleIdx="2" presStyleCnt="16"/>
      <dgm:spPr/>
    </dgm:pt>
    <dgm:pt modelId="{98FE8087-30C1-4657-BE70-69726DC62C0B}" type="pres">
      <dgm:prSet presAssocID="{922FAED2-71B1-4583-B2B1-B9CD36F876DA}" presName="connTx" presStyleLbl="parChTrans1D3" presStyleIdx="2" presStyleCnt="16"/>
      <dgm:spPr/>
    </dgm:pt>
    <dgm:pt modelId="{B9FAA76A-2654-4B0E-926C-4382BD035571}" type="pres">
      <dgm:prSet presAssocID="{90AF723E-A14C-4DBA-8C83-6579E67A9853}" presName="root2" presStyleCnt="0"/>
      <dgm:spPr/>
    </dgm:pt>
    <dgm:pt modelId="{C2B47A2E-5420-4E0D-8A09-9DBD77F8C2B3}" type="pres">
      <dgm:prSet presAssocID="{90AF723E-A14C-4DBA-8C83-6579E67A9853}" presName="LevelTwoTextNode" presStyleLbl="node3" presStyleIdx="2" presStyleCnt="16" custScaleX="174680" custScaleY="134037">
        <dgm:presLayoutVars>
          <dgm:chPref val="3"/>
        </dgm:presLayoutVars>
      </dgm:prSet>
      <dgm:spPr/>
    </dgm:pt>
    <dgm:pt modelId="{4F18E13A-A768-454A-81EB-52972C1A70D9}" type="pres">
      <dgm:prSet presAssocID="{90AF723E-A14C-4DBA-8C83-6579E67A9853}" presName="level3hierChild" presStyleCnt="0"/>
      <dgm:spPr/>
    </dgm:pt>
    <dgm:pt modelId="{A0BAE58A-FB60-40DA-BA0A-C1F61716B07C}" type="pres">
      <dgm:prSet presAssocID="{E5D58AD2-0463-45E9-B0CA-F8492512752A}" presName="conn2-1" presStyleLbl="parChTrans1D3" presStyleIdx="3" presStyleCnt="16"/>
      <dgm:spPr/>
    </dgm:pt>
    <dgm:pt modelId="{D70176B0-B51B-4A14-9D41-DF564E02E263}" type="pres">
      <dgm:prSet presAssocID="{E5D58AD2-0463-45E9-B0CA-F8492512752A}" presName="connTx" presStyleLbl="parChTrans1D3" presStyleIdx="3" presStyleCnt="16"/>
      <dgm:spPr/>
    </dgm:pt>
    <dgm:pt modelId="{D7FCFB57-C6F9-4117-A69F-BF68C9F10B88}" type="pres">
      <dgm:prSet presAssocID="{C2B10CE7-E736-40C8-8D00-F4E1947E1176}" presName="root2" presStyleCnt="0"/>
      <dgm:spPr/>
    </dgm:pt>
    <dgm:pt modelId="{8072184B-0660-4EF0-ADAF-FA8AC0B475E1}" type="pres">
      <dgm:prSet presAssocID="{C2B10CE7-E736-40C8-8D00-F4E1947E1176}" presName="LevelTwoTextNode" presStyleLbl="node3" presStyleIdx="3" presStyleCnt="16" custScaleX="174680" custScaleY="134037">
        <dgm:presLayoutVars>
          <dgm:chPref val="3"/>
        </dgm:presLayoutVars>
      </dgm:prSet>
      <dgm:spPr/>
    </dgm:pt>
    <dgm:pt modelId="{3DE5D6BD-123C-4283-B24E-F42B6D6986CB}" type="pres">
      <dgm:prSet presAssocID="{C2B10CE7-E736-40C8-8D00-F4E1947E1176}" presName="level3hierChild" presStyleCnt="0"/>
      <dgm:spPr/>
    </dgm:pt>
    <dgm:pt modelId="{1D5C95B9-5D68-433A-9820-71916CB621AF}" type="pres">
      <dgm:prSet presAssocID="{19D35B5F-B9C2-4D5C-9247-359C2ADC9EE5}" presName="conn2-1" presStyleLbl="parChTrans1D3" presStyleIdx="4" presStyleCnt="16"/>
      <dgm:spPr/>
    </dgm:pt>
    <dgm:pt modelId="{23DCF553-5431-4495-A76D-C459113B5319}" type="pres">
      <dgm:prSet presAssocID="{19D35B5F-B9C2-4D5C-9247-359C2ADC9EE5}" presName="connTx" presStyleLbl="parChTrans1D3" presStyleIdx="4" presStyleCnt="16"/>
      <dgm:spPr/>
    </dgm:pt>
    <dgm:pt modelId="{37302144-7858-4268-A28A-6E1FEBCED530}" type="pres">
      <dgm:prSet presAssocID="{8EBC4CF5-0DB9-4CE3-B100-7A5DB525204F}" presName="root2" presStyleCnt="0"/>
      <dgm:spPr/>
    </dgm:pt>
    <dgm:pt modelId="{42CD80BC-75C1-4025-8401-550CADAE11F1}" type="pres">
      <dgm:prSet presAssocID="{8EBC4CF5-0DB9-4CE3-B100-7A5DB525204F}" presName="LevelTwoTextNode" presStyleLbl="node3" presStyleIdx="4" presStyleCnt="16" custScaleX="174680" custScaleY="134037">
        <dgm:presLayoutVars>
          <dgm:chPref val="3"/>
        </dgm:presLayoutVars>
      </dgm:prSet>
      <dgm:spPr/>
    </dgm:pt>
    <dgm:pt modelId="{9D5440D9-4029-4620-A2AD-2F40D7D5BCEE}" type="pres">
      <dgm:prSet presAssocID="{8EBC4CF5-0DB9-4CE3-B100-7A5DB525204F}" presName="level3hierChild" presStyleCnt="0"/>
      <dgm:spPr/>
    </dgm:pt>
    <dgm:pt modelId="{CEACB664-4D10-4DD2-B714-493A8C751748}" type="pres">
      <dgm:prSet presAssocID="{602B6F83-416A-4AED-B70C-0EE4E3B4239A}" presName="conn2-1" presStyleLbl="parChTrans1D3" presStyleIdx="5" presStyleCnt="16"/>
      <dgm:spPr/>
    </dgm:pt>
    <dgm:pt modelId="{8646F289-A521-4D87-8191-BDABE53C160A}" type="pres">
      <dgm:prSet presAssocID="{602B6F83-416A-4AED-B70C-0EE4E3B4239A}" presName="connTx" presStyleLbl="parChTrans1D3" presStyleIdx="5" presStyleCnt="16"/>
      <dgm:spPr/>
    </dgm:pt>
    <dgm:pt modelId="{B7601127-306E-4D34-8925-D0288036C06F}" type="pres">
      <dgm:prSet presAssocID="{976E3AD5-893A-4DA7-8FB6-D927BFC93DD7}" presName="root2" presStyleCnt="0"/>
      <dgm:spPr/>
    </dgm:pt>
    <dgm:pt modelId="{40A0B4A9-9307-4E28-A0B9-B5377DF1AB7B}" type="pres">
      <dgm:prSet presAssocID="{976E3AD5-893A-4DA7-8FB6-D927BFC93DD7}" presName="LevelTwoTextNode" presStyleLbl="node3" presStyleIdx="5" presStyleCnt="16" custScaleX="177587" custScaleY="139449">
        <dgm:presLayoutVars>
          <dgm:chPref val="3"/>
        </dgm:presLayoutVars>
      </dgm:prSet>
      <dgm:spPr/>
    </dgm:pt>
    <dgm:pt modelId="{C316A626-C48E-4BB2-B5C2-4F2C4A3EFADB}" type="pres">
      <dgm:prSet presAssocID="{976E3AD5-893A-4DA7-8FB6-D927BFC93DD7}" presName="level3hierChild" presStyleCnt="0"/>
      <dgm:spPr/>
    </dgm:pt>
    <dgm:pt modelId="{270A0529-314B-47FB-96CE-3258BDE60EF5}" type="pres">
      <dgm:prSet presAssocID="{7571F00C-E48F-4D97-966D-2786824C7ADB}" presName="conn2-1" presStyleLbl="parChTrans1D3" presStyleIdx="6" presStyleCnt="16"/>
      <dgm:spPr/>
    </dgm:pt>
    <dgm:pt modelId="{E535D320-B9AC-4CF6-A7A6-38F10061388F}" type="pres">
      <dgm:prSet presAssocID="{7571F00C-E48F-4D97-966D-2786824C7ADB}" presName="connTx" presStyleLbl="parChTrans1D3" presStyleIdx="6" presStyleCnt="16"/>
      <dgm:spPr/>
    </dgm:pt>
    <dgm:pt modelId="{1DAE0362-B84C-4154-861D-7FD23F1F44FB}" type="pres">
      <dgm:prSet presAssocID="{25B85AAD-1D85-4207-A332-675FA1BECA2E}" presName="root2" presStyleCnt="0"/>
      <dgm:spPr/>
    </dgm:pt>
    <dgm:pt modelId="{248D0103-58E0-4F6B-89BD-4B5E96007389}" type="pres">
      <dgm:prSet presAssocID="{25B85AAD-1D85-4207-A332-675FA1BECA2E}" presName="LevelTwoTextNode" presStyleLbl="node3" presStyleIdx="6" presStyleCnt="16" custScaleX="174680" custScaleY="134037">
        <dgm:presLayoutVars>
          <dgm:chPref val="3"/>
        </dgm:presLayoutVars>
      </dgm:prSet>
      <dgm:spPr/>
    </dgm:pt>
    <dgm:pt modelId="{A1FF1779-166C-40FF-8BC9-575AEB9DCADF}" type="pres">
      <dgm:prSet presAssocID="{25B85AAD-1D85-4207-A332-675FA1BECA2E}" presName="level3hierChild" presStyleCnt="0"/>
      <dgm:spPr/>
    </dgm:pt>
    <dgm:pt modelId="{9FB0E21D-A431-45DB-AE8F-4BA8070E48DF}" type="pres">
      <dgm:prSet presAssocID="{4B0F7265-F9B7-4C4E-BD51-D6FC0692F105}" presName="conn2-1" presStyleLbl="parChTrans1D3" presStyleIdx="7" presStyleCnt="16"/>
      <dgm:spPr/>
    </dgm:pt>
    <dgm:pt modelId="{36690422-607C-4D85-AC08-A5E8654F9AF7}" type="pres">
      <dgm:prSet presAssocID="{4B0F7265-F9B7-4C4E-BD51-D6FC0692F105}" presName="connTx" presStyleLbl="parChTrans1D3" presStyleIdx="7" presStyleCnt="16"/>
      <dgm:spPr/>
    </dgm:pt>
    <dgm:pt modelId="{08B84827-801C-4B45-802A-C97EB3C41420}" type="pres">
      <dgm:prSet presAssocID="{6D4DC19F-68F1-41B6-968C-B4C300F58806}" presName="root2" presStyleCnt="0"/>
      <dgm:spPr/>
    </dgm:pt>
    <dgm:pt modelId="{288E9FD8-C6AF-4442-8517-05EBA32F5257}" type="pres">
      <dgm:prSet presAssocID="{6D4DC19F-68F1-41B6-968C-B4C300F58806}" presName="LevelTwoTextNode" presStyleLbl="node3" presStyleIdx="7" presStyleCnt="16" custScaleX="174680" custScaleY="134037">
        <dgm:presLayoutVars>
          <dgm:chPref val="3"/>
        </dgm:presLayoutVars>
      </dgm:prSet>
      <dgm:spPr/>
    </dgm:pt>
    <dgm:pt modelId="{D303D7F9-F841-4D24-BC81-D929CF07ED7A}" type="pres">
      <dgm:prSet presAssocID="{6D4DC19F-68F1-41B6-968C-B4C300F58806}" presName="level3hierChild" presStyleCnt="0"/>
      <dgm:spPr/>
    </dgm:pt>
    <dgm:pt modelId="{B43C8C8F-E978-4D7B-AB00-86757CBE5BB1}" type="pres">
      <dgm:prSet presAssocID="{C3A9F844-C845-4942-A4FA-3F357772523F}" presName="conn2-1" presStyleLbl="parChTrans1D3" presStyleIdx="8" presStyleCnt="16"/>
      <dgm:spPr/>
    </dgm:pt>
    <dgm:pt modelId="{8B6882EB-60D2-482A-8A28-CE8150042C15}" type="pres">
      <dgm:prSet presAssocID="{C3A9F844-C845-4942-A4FA-3F357772523F}" presName="connTx" presStyleLbl="parChTrans1D3" presStyleIdx="8" presStyleCnt="16"/>
      <dgm:spPr/>
    </dgm:pt>
    <dgm:pt modelId="{CF0E2014-6C6F-430B-A837-39616425F30A}" type="pres">
      <dgm:prSet presAssocID="{92E6A456-05A7-4D7B-BF32-86C331EC2E7E}" presName="root2" presStyleCnt="0"/>
      <dgm:spPr/>
    </dgm:pt>
    <dgm:pt modelId="{1C23AFC0-40C0-46FE-8262-2AF199222564}" type="pres">
      <dgm:prSet presAssocID="{92E6A456-05A7-4D7B-BF32-86C331EC2E7E}" presName="LevelTwoTextNode" presStyleLbl="node3" presStyleIdx="8" presStyleCnt="16" custScaleX="174680" custScaleY="134037">
        <dgm:presLayoutVars>
          <dgm:chPref val="3"/>
        </dgm:presLayoutVars>
      </dgm:prSet>
      <dgm:spPr/>
    </dgm:pt>
    <dgm:pt modelId="{EBB43CEA-1DAF-42DB-A66A-1665963B8858}" type="pres">
      <dgm:prSet presAssocID="{92E6A456-05A7-4D7B-BF32-86C331EC2E7E}" presName="level3hierChild" presStyleCnt="0"/>
      <dgm:spPr/>
    </dgm:pt>
    <dgm:pt modelId="{F9B123ED-2077-4222-8533-FF89252C874B}" type="pres">
      <dgm:prSet presAssocID="{DF7138FE-63E0-4D71-B398-D647D2713907}" presName="conn2-1" presStyleLbl="parChTrans1D3" presStyleIdx="9" presStyleCnt="16"/>
      <dgm:spPr/>
    </dgm:pt>
    <dgm:pt modelId="{91C56619-D0AA-4E1A-8F7D-B72D7031835C}" type="pres">
      <dgm:prSet presAssocID="{DF7138FE-63E0-4D71-B398-D647D2713907}" presName="connTx" presStyleLbl="parChTrans1D3" presStyleIdx="9" presStyleCnt="16"/>
      <dgm:spPr/>
    </dgm:pt>
    <dgm:pt modelId="{092249FA-946C-4E56-927A-3E256F4BDA4A}" type="pres">
      <dgm:prSet presAssocID="{6A4FAC17-EFA1-4E2C-9B19-B61EC5463C8A}" presName="root2" presStyleCnt="0"/>
      <dgm:spPr/>
    </dgm:pt>
    <dgm:pt modelId="{5A017133-FFFD-4CD9-813C-B1263A39ADB2}" type="pres">
      <dgm:prSet presAssocID="{6A4FAC17-EFA1-4E2C-9B19-B61EC5463C8A}" presName="LevelTwoTextNode" presStyleLbl="node3" presStyleIdx="9" presStyleCnt="16" custScaleX="174680" custScaleY="134037">
        <dgm:presLayoutVars>
          <dgm:chPref val="3"/>
        </dgm:presLayoutVars>
      </dgm:prSet>
      <dgm:spPr/>
    </dgm:pt>
    <dgm:pt modelId="{FFD36FE6-3664-4454-904D-0D82AD6BC219}" type="pres">
      <dgm:prSet presAssocID="{6A4FAC17-EFA1-4E2C-9B19-B61EC5463C8A}" presName="level3hierChild" presStyleCnt="0"/>
      <dgm:spPr/>
    </dgm:pt>
    <dgm:pt modelId="{46C687BF-7ACC-4823-A875-BF6A717AFE67}" type="pres">
      <dgm:prSet presAssocID="{5B3F0CE0-A659-4647-A7D1-7611CAA0D7D4}" presName="conn2-1" presStyleLbl="parChTrans1D2" presStyleIdx="2" presStyleCnt="4"/>
      <dgm:spPr/>
    </dgm:pt>
    <dgm:pt modelId="{DDE6E151-A5DF-435E-BCD5-5C50B69E2DFB}" type="pres">
      <dgm:prSet presAssocID="{5B3F0CE0-A659-4647-A7D1-7611CAA0D7D4}" presName="connTx" presStyleLbl="parChTrans1D2" presStyleIdx="2" presStyleCnt="4"/>
      <dgm:spPr/>
    </dgm:pt>
    <dgm:pt modelId="{C9309623-67C3-4303-9A04-D0E25A347F39}" type="pres">
      <dgm:prSet presAssocID="{32CE7F61-CB2B-4C5B-940D-76D7BE13AA4F}" presName="root2" presStyleCnt="0"/>
      <dgm:spPr/>
    </dgm:pt>
    <dgm:pt modelId="{394E8444-9D72-47E3-8E2E-E0BCF92937CC}" type="pres">
      <dgm:prSet presAssocID="{32CE7F61-CB2B-4C5B-940D-76D7BE13AA4F}" presName="LevelTwoTextNode" presStyleLbl="node2" presStyleIdx="2" presStyleCnt="4" custScaleX="171049" custScaleY="119840">
        <dgm:presLayoutVars>
          <dgm:chPref val="3"/>
        </dgm:presLayoutVars>
      </dgm:prSet>
      <dgm:spPr/>
    </dgm:pt>
    <dgm:pt modelId="{4B86ADB7-8798-4582-878C-BC078F3CF2D3}" type="pres">
      <dgm:prSet presAssocID="{32CE7F61-CB2B-4C5B-940D-76D7BE13AA4F}" presName="level3hierChild" presStyleCnt="0"/>
      <dgm:spPr/>
    </dgm:pt>
    <dgm:pt modelId="{03AC640B-BD42-4506-8632-485A9749B000}" type="pres">
      <dgm:prSet presAssocID="{2BE8308D-6FA8-4037-9B62-B8A86BBA84F4}" presName="conn2-1" presStyleLbl="parChTrans1D3" presStyleIdx="10" presStyleCnt="16"/>
      <dgm:spPr/>
    </dgm:pt>
    <dgm:pt modelId="{1C541A24-5F19-4DC6-AA40-E5F510345B3F}" type="pres">
      <dgm:prSet presAssocID="{2BE8308D-6FA8-4037-9B62-B8A86BBA84F4}" presName="connTx" presStyleLbl="parChTrans1D3" presStyleIdx="10" presStyleCnt="16"/>
      <dgm:spPr/>
    </dgm:pt>
    <dgm:pt modelId="{D4107A66-159B-4F1B-A470-012C58BEAB16}" type="pres">
      <dgm:prSet presAssocID="{9AB09FF2-C319-48DE-A19A-12E33E66FE90}" presName="root2" presStyleCnt="0"/>
      <dgm:spPr/>
    </dgm:pt>
    <dgm:pt modelId="{D8E7818F-6130-4E61-B780-3E67EF91E6E6}" type="pres">
      <dgm:prSet presAssocID="{9AB09FF2-C319-48DE-A19A-12E33E66FE90}" presName="LevelTwoTextNode" presStyleLbl="node3" presStyleIdx="10" presStyleCnt="16" custScaleX="174680" custScaleY="134037">
        <dgm:presLayoutVars>
          <dgm:chPref val="3"/>
        </dgm:presLayoutVars>
      </dgm:prSet>
      <dgm:spPr/>
    </dgm:pt>
    <dgm:pt modelId="{B5F67511-671C-4685-8F46-0D8B49876328}" type="pres">
      <dgm:prSet presAssocID="{9AB09FF2-C319-48DE-A19A-12E33E66FE90}" presName="level3hierChild" presStyleCnt="0"/>
      <dgm:spPr/>
    </dgm:pt>
    <dgm:pt modelId="{39736F3E-4844-4491-8FE4-B27F939EAABB}" type="pres">
      <dgm:prSet presAssocID="{BF9EDFA7-26A3-4EA3-8112-4ECEF95ACD28}" presName="conn2-1" presStyleLbl="parChTrans1D3" presStyleIdx="11" presStyleCnt="16"/>
      <dgm:spPr/>
    </dgm:pt>
    <dgm:pt modelId="{1584BBB3-30BE-412A-AC86-749A7803E26C}" type="pres">
      <dgm:prSet presAssocID="{BF9EDFA7-26A3-4EA3-8112-4ECEF95ACD28}" presName="connTx" presStyleLbl="parChTrans1D3" presStyleIdx="11" presStyleCnt="16"/>
      <dgm:spPr/>
    </dgm:pt>
    <dgm:pt modelId="{2FCCA388-759E-4377-9D74-3F72E572ED6D}" type="pres">
      <dgm:prSet presAssocID="{DFB93529-CA92-4564-B95D-1B9DA6892617}" presName="root2" presStyleCnt="0"/>
      <dgm:spPr/>
    </dgm:pt>
    <dgm:pt modelId="{E911D6F7-B18D-4F18-9E21-AE19C0223317}" type="pres">
      <dgm:prSet presAssocID="{DFB93529-CA92-4564-B95D-1B9DA6892617}" presName="LevelTwoTextNode" presStyleLbl="node3" presStyleIdx="11" presStyleCnt="16" custScaleX="174680" custScaleY="134037">
        <dgm:presLayoutVars>
          <dgm:chPref val="3"/>
        </dgm:presLayoutVars>
      </dgm:prSet>
      <dgm:spPr/>
    </dgm:pt>
    <dgm:pt modelId="{AA44B5CE-651D-4066-B8D4-DD3C32FD5E25}" type="pres">
      <dgm:prSet presAssocID="{DFB93529-CA92-4564-B95D-1B9DA6892617}" presName="level3hierChild" presStyleCnt="0"/>
      <dgm:spPr/>
    </dgm:pt>
    <dgm:pt modelId="{932CF203-98B2-4D45-A686-981897A24004}" type="pres">
      <dgm:prSet presAssocID="{12302E6C-4B76-4CFB-A876-742AEB10E25A}" presName="conn2-1" presStyleLbl="parChTrans1D3" presStyleIdx="12" presStyleCnt="16"/>
      <dgm:spPr/>
    </dgm:pt>
    <dgm:pt modelId="{BF85CFA6-9BB7-4F27-BCDD-87DEC429B414}" type="pres">
      <dgm:prSet presAssocID="{12302E6C-4B76-4CFB-A876-742AEB10E25A}" presName="connTx" presStyleLbl="parChTrans1D3" presStyleIdx="12" presStyleCnt="16"/>
      <dgm:spPr/>
    </dgm:pt>
    <dgm:pt modelId="{D58A5B28-E9D8-4561-8F7A-BD0BFAD6A0FD}" type="pres">
      <dgm:prSet presAssocID="{894EDABB-A941-4640-AF0C-637471BDE6A2}" presName="root2" presStyleCnt="0"/>
      <dgm:spPr/>
    </dgm:pt>
    <dgm:pt modelId="{CF85DF03-9972-4D0A-891B-3756344D0315}" type="pres">
      <dgm:prSet presAssocID="{894EDABB-A941-4640-AF0C-637471BDE6A2}" presName="LevelTwoTextNode" presStyleLbl="node3" presStyleIdx="12" presStyleCnt="16" custScaleX="174680" custScaleY="134037">
        <dgm:presLayoutVars>
          <dgm:chPref val="3"/>
        </dgm:presLayoutVars>
      </dgm:prSet>
      <dgm:spPr/>
    </dgm:pt>
    <dgm:pt modelId="{969713EC-0A1B-4392-846A-54A00C6FDE73}" type="pres">
      <dgm:prSet presAssocID="{894EDABB-A941-4640-AF0C-637471BDE6A2}" presName="level3hierChild" presStyleCnt="0"/>
      <dgm:spPr/>
    </dgm:pt>
    <dgm:pt modelId="{2E3201BF-4763-4188-8D23-B7FA686BDC58}" type="pres">
      <dgm:prSet presAssocID="{99B24CBC-82DC-4FEF-A03A-7C0604A0E866}" presName="conn2-1" presStyleLbl="parChTrans1D3" presStyleIdx="13" presStyleCnt="16"/>
      <dgm:spPr/>
    </dgm:pt>
    <dgm:pt modelId="{C75D4C47-604A-45F9-BF7D-23EBE7C9D17C}" type="pres">
      <dgm:prSet presAssocID="{99B24CBC-82DC-4FEF-A03A-7C0604A0E866}" presName="connTx" presStyleLbl="parChTrans1D3" presStyleIdx="13" presStyleCnt="16"/>
      <dgm:spPr/>
    </dgm:pt>
    <dgm:pt modelId="{C38636FD-BD37-48DF-94B1-42F461162C21}" type="pres">
      <dgm:prSet presAssocID="{93B239B4-6712-4DE5-BC51-E510C11AC4B2}" presName="root2" presStyleCnt="0"/>
      <dgm:spPr/>
    </dgm:pt>
    <dgm:pt modelId="{461473CC-4457-4F3B-A598-BFC605F1048B}" type="pres">
      <dgm:prSet presAssocID="{93B239B4-6712-4DE5-BC51-E510C11AC4B2}" presName="LevelTwoTextNode" presStyleLbl="node3" presStyleIdx="13" presStyleCnt="16" custScaleX="174680" custScaleY="134037">
        <dgm:presLayoutVars>
          <dgm:chPref val="3"/>
        </dgm:presLayoutVars>
      </dgm:prSet>
      <dgm:spPr/>
    </dgm:pt>
    <dgm:pt modelId="{0FB3C10C-AF8C-4714-92AB-28D26334280E}" type="pres">
      <dgm:prSet presAssocID="{93B239B4-6712-4DE5-BC51-E510C11AC4B2}" presName="level3hierChild" presStyleCnt="0"/>
      <dgm:spPr/>
    </dgm:pt>
    <dgm:pt modelId="{E3FF5396-4CA7-43AD-B1FE-FFDBF1D33B08}" type="pres">
      <dgm:prSet presAssocID="{DCBC555A-AEF4-460D-A5CF-2CEBC8E5FA52}" presName="conn2-1" presStyleLbl="parChTrans1D2" presStyleIdx="3" presStyleCnt="4"/>
      <dgm:spPr/>
    </dgm:pt>
    <dgm:pt modelId="{8551D946-B8E3-424E-B2F0-5D6FEBD51DE8}" type="pres">
      <dgm:prSet presAssocID="{DCBC555A-AEF4-460D-A5CF-2CEBC8E5FA52}" presName="connTx" presStyleLbl="parChTrans1D2" presStyleIdx="3" presStyleCnt="4"/>
      <dgm:spPr/>
    </dgm:pt>
    <dgm:pt modelId="{DBBBA197-78B3-4A87-A02B-CE6B750761D0}" type="pres">
      <dgm:prSet presAssocID="{DE955668-B4E3-4CDB-AC2F-35289D074A12}" presName="root2" presStyleCnt="0"/>
      <dgm:spPr/>
    </dgm:pt>
    <dgm:pt modelId="{BF4AEAFA-597F-4C8D-AA84-4BC70DE1FC47}" type="pres">
      <dgm:prSet presAssocID="{DE955668-B4E3-4CDB-AC2F-35289D074A12}" presName="LevelTwoTextNode" presStyleLbl="node2" presStyleIdx="3" presStyleCnt="4" custScaleX="171049" custScaleY="119840">
        <dgm:presLayoutVars>
          <dgm:chPref val="3"/>
        </dgm:presLayoutVars>
      </dgm:prSet>
      <dgm:spPr/>
    </dgm:pt>
    <dgm:pt modelId="{E867E0B8-3CAF-47D3-9124-B0020E21FF24}" type="pres">
      <dgm:prSet presAssocID="{DE955668-B4E3-4CDB-AC2F-35289D074A12}" presName="level3hierChild" presStyleCnt="0"/>
      <dgm:spPr/>
    </dgm:pt>
    <dgm:pt modelId="{4ADE5EE4-3B42-4B38-ACCA-6DA4641D7EFA}" type="pres">
      <dgm:prSet presAssocID="{F2BFED94-C309-42FF-9310-5184AEC2936A}" presName="conn2-1" presStyleLbl="parChTrans1D3" presStyleIdx="14" presStyleCnt="16"/>
      <dgm:spPr/>
    </dgm:pt>
    <dgm:pt modelId="{1477271F-5EBB-4AD7-8411-EBCD0314FDC9}" type="pres">
      <dgm:prSet presAssocID="{F2BFED94-C309-42FF-9310-5184AEC2936A}" presName="connTx" presStyleLbl="parChTrans1D3" presStyleIdx="14" presStyleCnt="16"/>
      <dgm:spPr/>
    </dgm:pt>
    <dgm:pt modelId="{05207DF9-C031-45DB-99D4-8B1FA362B1BD}" type="pres">
      <dgm:prSet presAssocID="{DEC830A4-B5EA-4308-854A-89AF24E92D5F}" presName="root2" presStyleCnt="0"/>
      <dgm:spPr/>
    </dgm:pt>
    <dgm:pt modelId="{4F3B0D80-A8B2-47DF-87B6-40A3A22F1F61}" type="pres">
      <dgm:prSet presAssocID="{DEC830A4-B5EA-4308-854A-89AF24E92D5F}" presName="LevelTwoTextNode" presStyleLbl="node3" presStyleIdx="14" presStyleCnt="16" custScaleX="174680" custScaleY="134037">
        <dgm:presLayoutVars>
          <dgm:chPref val="3"/>
        </dgm:presLayoutVars>
      </dgm:prSet>
      <dgm:spPr/>
    </dgm:pt>
    <dgm:pt modelId="{502722F7-BDE5-470C-B489-A2B956B60F46}" type="pres">
      <dgm:prSet presAssocID="{DEC830A4-B5EA-4308-854A-89AF24E92D5F}" presName="level3hierChild" presStyleCnt="0"/>
      <dgm:spPr/>
    </dgm:pt>
    <dgm:pt modelId="{F3FBDE76-5CF8-4E9C-9EC7-F133558189DF}" type="pres">
      <dgm:prSet presAssocID="{5ADBB005-3600-48BE-A9CE-12C4AB7A33FE}" presName="conn2-1" presStyleLbl="parChTrans1D3" presStyleIdx="15" presStyleCnt="16"/>
      <dgm:spPr/>
    </dgm:pt>
    <dgm:pt modelId="{50542B0F-53EC-450E-8ABE-7D540D1EACD6}" type="pres">
      <dgm:prSet presAssocID="{5ADBB005-3600-48BE-A9CE-12C4AB7A33FE}" presName="connTx" presStyleLbl="parChTrans1D3" presStyleIdx="15" presStyleCnt="16"/>
      <dgm:spPr/>
    </dgm:pt>
    <dgm:pt modelId="{6FCDCEFD-297E-465A-B9F5-C69ABF77B5C4}" type="pres">
      <dgm:prSet presAssocID="{0576244F-2DD1-4DF7-B24A-7120AEA6DAF3}" presName="root2" presStyleCnt="0"/>
      <dgm:spPr/>
    </dgm:pt>
    <dgm:pt modelId="{91ECE737-FDDB-4C30-BA85-A6E097964C17}" type="pres">
      <dgm:prSet presAssocID="{0576244F-2DD1-4DF7-B24A-7120AEA6DAF3}" presName="LevelTwoTextNode" presStyleLbl="node3" presStyleIdx="15" presStyleCnt="16" custScaleX="174680" custScaleY="134037">
        <dgm:presLayoutVars>
          <dgm:chPref val="3"/>
        </dgm:presLayoutVars>
      </dgm:prSet>
      <dgm:spPr/>
    </dgm:pt>
    <dgm:pt modelId="{72D5A04F-06BF-4658-A685-D2689C101A0A}" type="pres">
      <dgm:prSet presAssocID="{0576244F-2DD1-4DF7-B24A-7120AEA6DAF3}" presName="level3hierChild" presStyleCnt="0"/>
      <dgm:spPr/>
    </dgm:pt>
  </dgm:ptLst>
  <dgm:cxnLst>
    <dgm:cxn modelId="{1F7D5605-418D-49FF-A06E-1C7D3148C22B}" srcId="{32CE7F61-CB2B-4C5B-940D-76D7BE13AA4F}" destId="{93B239B4-6712-4DE5-BC51-E510C11AC4B2}" srcOrd="3" destOrd="0" parTransId="{99B24CBC-82DC-4FEF-A03A-7C0604A0E866}" sibTransId="{E2626202-320C-4A8C-ABE5-413A8DF2587D}"/>
    <dgm:cxn modelId="{1779B206-CBE0-462D-9593-1C688B6ECCCA}" type="presOf" srcId="{F82F203F-72F7-45B4-BD15-0ECF19802005}" destId="{EE7D2327-57BC-4FE2-8BC7-30255819BD00}" srcOrd="0" destOrd="0" presId="urn:microsoft.com/office/officeart/2008/layout/HorizontalMultiLevelHierarchy"/>
    <dgm:cxn modelId="{C1369709-4587-4AFC-A28E-7B2018833642}" srcId="{4CC083E6-97B6-4095-888E-49F39D95595A}" destId="{25B85AAD-1D85-4207-A332-675FA1BECA2E}" srcOrd="4" destOrd="0" parTransId="{7571F00C-E48F-4D97-966D-2786824C7ADB}" sibTransId="{20C68038-1D22-4500-9ADA-3C482B4E6463}"/>
    <dgm:cxn modelId="{06E2790C-DD64-4ADF-ABA0-E41F3755467C}" srcId="{DE955668-B4E3-4CDB-AC2F-35289D074A12}" destId="{DEC830A4-B5EA-4308-854A-89AF24E92D5F}" srcOrd="0" destOrd="0" parTransId="{F2BFED94-C309-42FF-9310-5184AEC2936A}" sibTransId="{8CDC2E73-A4B8-4535-825C-8289E9739B3E}"/>
    <dgm:cxn modelId="{149EC80E-C5CB-446D-9ED0-AD2CEE93EC9C}" type="presOf" srcId="{90AF723E-A14C-4DBA-8C83-6579E67A9853}" destId="{C2B47A2E-5420-4E0D-8A09-9DBD77F8C2B3}" srcOrd="0" destOrd="0" presId="urn:microsoft.com/office/officeart/2008/layout/HorizontalMultiLevelHierarchy"/>
    <dgm:cxn modelId="{1DDEDC12-3977-4196-8EB5-CB573DA6517D}" type="presOf" srcId="{551C4B10-A05B-4299-9D72-B8ABEE30A924}" destId="{8139D66C-1613-4E4D-9080-3A211FD645AF}" srcOrd="1" destOrd="0" presId="urn:microsoft.com/office/officeart/2008/layout/HorizontalMultiLevelHierarchy"/>
    <dgm:cxn modelId="{0E620F13-9825-4458-8115-B2FA45379FDE}" type="presOf" srcId="{2BE8308D-6FA8-4037-9B62-B8A86BBA84F4}" destId="{03AC640B-BD42-4506-8632-485A9749B000}" srcOrd="0" destOrd="0" presId="urn:microsoft.com/office/officeart/2008/layout/HorizontalMultiLevelHierarchy"/>
    <dgm:cxn modelId="{23C04E14-A997-42EB-B286-BB4A2C0394A3}" type="presOf" srcId="{19D35B5F-B9C2-4D5C-9247-359C2ADC9EE5}" destId="{23DCF553-5431-4495-A76D-C459113B5319}" srcOrd="1" destOrd="0" presId="urn:microsoft.com/office/officeart/2008/layout/HorizontalMultiLevelHierarchy"/>
    <dgm:cxn modelId="{2394F716-7646-4F46-B24F-EF471AD4844B}" type="presOf" srcId="{F2BFED94-C309-42FF-9310-5184AEC2936A}" destId="{4ADE5EE4-3B42-4B38-ACCA-6DA4641D7EFA}" srcOrd="0" destOrd="0" presId="urn:microsoft.com/office/officeart/2008/layout/HorizontalMultiLevelHierarchy"/>
    <dgm:cxn modelId="{4790F220-D6D8-4CC9-B4CA-5F504ADF516C}" type="presOf" srcId="{91408335-98F0-4246-B518-1DECB98AEF21}" destId="{93068926-2063-45D4-9B65-393EABB49255}" srcOrd="0" destOrd="0" presId="urn:microsoft.com/office/officeart/2008/layout/HorizontalMultiLevelHierarchy"/>
    <dgm:cxn modelId="{8E96EE29-9737-4C50-BF90-BA3F34396347}" type="presOf" srcId="{19D35B5F-B9C2-4D5C-9247-359C2ADC9EE5}" destId="{1D5C95B9-5D68-433A-9820-71916CB621AF}" srcOrd="0" destOrd="0" presId="urn:microsoft.com/office/officeart/2008/layout/HorizontalMultiLevelHierarchy"/>
    <dgm:cxn modelId="{31A95F2D-1D98-4D2D-8F5B-F4CFD11CD2D0}" type="presOf" srcId="{96DA6072-2963-48A6-9DC5-BC5A36248618}" destId="{885F534A-0BA5-4A77-9706-F5D03E85EC70}" srcOrd="0" destOrd="0" presId="urn:microsoft.com/office/officeart/2008/layout/HorizontalMultiLevelHierarchy"/>
    <dgm:cxn modelId="{96BA662D-774E-4F98-BBD7-E7591BCD5D26}" srcId="{4CC083E6-97B6-4095-888E-49F39D95595A}" destId="{8EBC4CF5-0DB9-4CE3-B100-7A5DB525204F}" srcOrd="2" destOrd="0" parTransId="{19D35B5F-B9C2-4D5C-9247-359C2ADC9EE5}" sibTransId="{7D948145-6FE5-496F-A5C1-30F800DA3A3A}"/>
    <dgm:cxn modelId="{1F29742E-D0F9-44C2-B4AE-DB0B6B8EE078}" type="presOf" srcId="{7571F00C-E48F-4D97-966D-2786824C7ADB}" destId="{270A0529-314B-47FB-96CE-3258BDE60EF5}" srcOrd="0" destOrd="0" presId="urn:microsoft.com/office/officeart/2008/layout/HorizontalMultiLevelHierarchy"/>
    <dgm:cxn modelId="{300CDF32-31B2-461F-80DB-37F6CE5ED816}" type="presOf" srcId="{4B0F7265-F9B7-4C4E-BD51-D6FC0692F105}" destId="{36690422-607C-4D85-AC08-A5E8654F9AF7}" srcOrd="1" destOrd="0" presId="urn:microsoft.com/office/officeart/2008/layout/HorizontalMultiLevelHierarchy"/>
    <dgm:cxn modelId="{8339B735-C2E0-48D8-AB7E-097FB811DC46}" type="presOf" srcId="{92E6A456-05A7-4D7B-BF32-86C331EC2E7E}" destId="{1C23AFC0-40C0-46FE-8262-2AF199222564}" srcOrd="0" destOrd="0" presId="urn:microsoft.com/office/officeart/2008/layout/HorizontalMultiLevelHierarchy"/>
    <dgm:cxn modelId="{3FE9D935-5640-4731-912A-9A20CF6FD334}" srcId="{4CC083E6-97B6-4095-888E-49F39D95595A}" destId="{6D4DC19F-68F1-41B6-968C-B4C300F58806}" srcOrd="5" destOrd="0" parTransId="{4B0F7265-F9B7-4C4E-BD51-D6FC0692F105}" sibTransId="{BECFE68D-7D3C-434F-A5E4-5682D110758C}"/>
    <dgm:cxn modelId="{5EA8B03A-72EC-4921-8734-533C0E9D0117}" type="presOf" srcId="{CE07D560-33E1-4C71-A902-1BAE659CB93E}" destId="{89861C59-FBC7-4579-8D94-A5222C8876A6}" srcOrd="0" destOrd="0" presId="urn:microsoft.com/office/officeart/2008/layout/HorizontalMultiLevelHierarchy"/>
    <dgm:cxn modelId="{3D07033D-9123-4C9A-B391-C429A5D595E4}" type="presOf" srcId="{9AB09FF2-C319-48DE-A19A-12E33E66FE90}" destId="{D8E7818F-6130-4E61-B780-3E67EF91E6E6}" srcOrd="0" destOrd="0" presId="urn:microsoft.com/office/officeart/2008/layout/HorizontalMultiLevelHierarchy"/>
    <dgm:cxn modelId="{D3012040-1E09-4C9C-B3D1-3D29555CC41A}" type="presOf" srcId="{C2B10CE7-E736-40C8-8D00-F4E1947E1176}" destId="{8072184B-0660-4EF0-ADAF-FA8AC0B475E1}" srcOrd="0" destOrd="0" presId="urn:microsoft.com/office/officeart/2008/layout/HorizontalMultiLevelHierarchy"/>
    <dgm:cxn modelId="{9E356D5B-F52B-4185-8C56-6A43A5CA4C4E}" type="presOf" srcId="{5B3F0CE0-A659-4647-A7D1-7611CAA0D7D4}" destId="{DDE6E151-A5DF-435E-BCD5-5C50B69E2DFB}" srcOrd="1" destOrd="0" presId="urn:microsoft.com/office/officeart/2008/layout/HorizontalMultiLevelHierarchy"/>
    <dgm:cxn modelId="{EE710741-AB0E-490E-BD25-AE8F0EE03B1E}" type="presOf" srcId="{A158A0DC-C6B6-4234-8E82-B657F399CA15}" destId="{F116BA45-E9E7-48E3-A035-0436CFCD6D9E}" srcOrd="1" destOrd="0" presId="urn:microsoft.com/office/officeart/2008/layout/HorizontalMultiLevelHierarchy"/>
    <dgm:cxn modelId="{4F33FF42-6F10-4324-80AA-D82BC62CDEF6}" srcId="{4CC083E6-97B6-4095-888E-49F39D95595A}" destId="{976E3AD5-893A-4DA7-8FB6-D927BFC93DD7}" srcOrd="3" destOrd="0" parTransId="{602B6F83-416A-4AED-B70C-0EE4E3B4239A}" sibTransId="{8443CA37-E969-44E4-93B0-6B22355E5088}"/>
    <dgm:cxn modelId="{E75E5A44-D6E8-4A8B-BB73-9B107C3AC7A3}" srcId="{DE955668-B4E3-4CDB-AC2F-35289D074A12}" destId="{0576244F-2DD1-4DF7-B24A-7120AEA6DAF3}" srcOrd="1" destOrd="0" parTransId="{5ADBB005-3600-48BE-A9CE-12C4AB7A33FE}" sibTransId="{FE5C9893-9994-412D-A3B8-B7EE6CCF39F8}"/>
    <dgm:cxn modelId="{10E8B344-8FB7-4A25-A9DC-EB268910D94A}" srcId="{4CC083E6-97B6-4095-888E-49F39D95595A}" destId="{C2B10CE7-E736-40C8-8D00-F4E1947E1176}" srcOrd="1" destOrd="0" parTransId="{E5D58AD2-0463-45E9-B0CA-F8492512752A}" sibTransId="{33D7C646-4E5B-42E5-8D5E-09713742E695}"/>
    <dgm:cxn modelId="{46BBBD68-E1EF-4BFE-A681-8A7921AACC49}" type="presOf" srcId="{A158A0DC-C6B6-4234-8E82-B657F399CA15}" destId="{9C4470CE-CF2C-4DA4-A8C5-1E1B8BDB1CCE}" srcOrd="0" destOrd="0" presId="urn:microsoft.com/office/officeart/2008/layout/HorizontalMultiLevelHierarchy"/>
    <dgm:cxn modelId="{9608A449-64B9-4281-A983-AC3BB3178117}" type="presOf" srcId="{C3A9F844-C845-4942-A4FA-3F357772523F}" destId="{B43C8C8F-E978-4D7B-AB00-86757CBE5BB1}" srcOrd="0" destOrd="0" presId="urn:microsoft.com/office/officeart/2008/layout/HorizontalMultiLevelHierarchy"/>
    <dgm:cxn modelId="{374F0F6B-BB20-43F0-B7E7-15F170B26CA2}" type="presOf" srcId="{32CE7F61-CB2B-4C5B-940D-76D7BE13AA4F}" destId="{394E8444-9D72-47E3-8E2E-E0BCF92937CC}" srcOrd="0" destOrd="0" presId="urn:microsoft.com/office/officeart/2008/layout/HorizontalMultiLevelHierarchy"/>
    <dgm:cxn modelId="{F377F04B-69A1-4CE5-9A87-2E5E6648A3CB}" srcId="{32CE7F61-CB2B-4C5B-940D-76D7BE13AA4F}" destId="{DFB93529-CA92-4564-B95D-1B9DA6892617}" srcOrd="1" destOrd="0" parTransId="{BF9EDFA7-26A3-4EA3-8112-4ECEF95ACD28}" sibTransId="{F8E99907-76D5-42A7-8DAB-B73E8C35CBC6}"/>
    <dgm:cxn modelId="{C141F46C-174B-4974-908A-38C5577D8CDF}" srcId="{38FA024C-000A-4E12-8C2A-295E98595AB7}" destId="{96DA6072-2963-48A6-9DC5-BC5A36248618}" srcOrd="0" destOrd="0" parTransId="{BEBEF61D-B3BA-4A4D-825A-5CF9951ADB8A}" sibTransId="{A5A355AA-C0E3-4E4D-A0DE-AC6D4413A009}"/>
    <dgm:cxn modelId="{A7C3236D-F3AD-4473-BEA0-2DE49E1D8F3F}" type="presOf" srcId="{DEC830A4-B5EA-4308-854A-89AF24E92D5F}" destId="{4F3B0D80-A8B2-47DF-87B6-40A3A22F1F61}" srcOrd="0" destOrd="0" presId="urn:microsoft.com/office/officeart/2008/layout/HorizontalMultiLevelHierarchy"/>
    <dgm:cxn modelId="{6BACE94D-D170-40BB-A819-91ACCDE9FF07}" type="presOf" srcId="{12302E6C-4B76-4CFB-A876-742AEB10E25A}" destId="{932CF203-98B2-4D45-A686-981897A24004}" srcOrd="0" destOrd="0" presId="urn:microsoft.com/office/officeart/2008/layout/HorizontalMultiLevelHierarchy"/>
    <dgm:cxn modelId="{A80A166E-324E-4D2D-AF89-885075D1FCA7}" type="presOf" srcId="{5ADBB005-3600-48BE-A9CE-12C4AB7A33FE}" destId="{F3FBDE76-5CF8-4E9C-9EC7-F133558189DF}" srcOrd="0" destOrd="0" presId="urn:microsoft.com/office/officeart/2008/layout/HorizontalMultiLevelHierarchy"/>
    <dgm:cxn modelId="{A8D0954F-5C2A-4F21-8938-A2599FEAD627}" srcId="{4CC083E6-97B6-4095-888E-49F39D95595A}" destId="{92E6A456-05A7-4D7B-BF32-86C331EC2E7E}" srcOrd="6" destOrd="0" parTransId="{C3A9F844-C845-4942-A4FA-3F357772523F}" sibTransId="{927E9668-1736-408B-82EA-CD789947A163}"/>
    <dgm:cxn modelId="{7E66B64F-CC80-4CC9-8AA9-6356C11A72FD}" type="presOf" srcId="{DF7138FE-63E0-4D71-B398-D647D2713907}" destId="{91C56619-D0AA-4E1A-8F7D-B72D7031835C}" srcOrd="1" destOrd="0" presId="urn:microsoft.com/office/officeart/2008/layout/HorizontalMultiLevelHierarchy"/>
    <dgm:cxn modelId="{5D950353-E96E-4A5F-BFF3-57F1191FF759}" type="presOf" srcId="{BF9EDFA7-26A3-4EA3-8112-4ECEF95ACD28}" destId="{1584BBB3-30BE-412A-AC86-749A7803E26C}" srcOrd="1" destOrd="0" presId="urn:microsoft.com/office/officeart/2008/layout/HorizontalMultiLevelHierarchy"/>
    <dgm:cxn modelId="{07422173-F033-438A-8804-7A19733F6287}" srcId="{91408335-98F0-4246-B518-1DECB98AEF21}" destId="{38FA024C-000A-4E12-8C2A-295E98595AB7}" srcOrd="0" destOrd="0" parTransId="{9013AFBA-8E64-4E65-B8E6-8495632E7EA2}" sibTransId="{67E2BA59-63A9-46F7-BECC-182649064092}"/>
    <dgm:cxn modelId="{7C51FA53-E44B-44E2-8885-F6A6B00206D8}" type="presOf" srcId="{8EBC4CF5-0DB9-4CE3-B100-7A5DB525204F}" destId="{42CD80BC-75C1-4025-8401-550CADAE11F1}" srcOrd="0" destOrd="0" presId="urn:microsoft.com/office/officeart/2008/layout/HorizontalMultiLevelHierarchy"/>
    <dgm:cxn modelId="{1D583756-1725-422F-9A62-4C0EDE98D16F}" srcId="{4CC083E6-97B6-4095-888E-49F39D95595A}" destId="{90AF723E-A14C-4DBA-8C83-6579E67A9853}" srcOrd="0" destOrd="0" parTransId="{922FAED2-71B1-4583-B2B1-B9CD36F876DA}" sibTransId="{F31072DA-385B-444E-A263-89DEC3FCC940}"/>
    <dgm:cxn modelId="{C5C46077-4C4D-4690-811D-B86C0E9714E8}" srcId="{96DA6072-2963-48A6-9DC5-BC5A36248618}" destId="{F82F203F-72F7-45B4-BD15-0ECF19802005}" srcOrd="0" destOrd="0" parTransId="{551C4B10-A05B-4299-9D72-B8ABEE30A924}" sibTransId="{BD77838D-7180-4250-9C84-0F6C75412C5C}"/>
    <dgm:cxn modelId="{C8DB9C58-2683-4E20-8525-520EFBDB6CC6}" type="presOf" srcId="{2BE8308D-6FA8-4037-9B62-B8A86BBA84F4}" destId="{1C541A24-5F19-4DC6-AA40-E5F510345B3F}" srcOrd="1" destOrd="0" presId="urn:microsoft.com/office/officeart/2008/layout/HorizontalMultiLevelHierarchy"/>
    <dgm:cxn modelId="{FE3CBC79-4565-46B3-9843-BE944D16778B}" srcId="{38FA024C-000A-4E12-8C2A-295E98595AB7}" destId="{32CE7F61-CB2B-4C5B-940D-76D7BE13AA4F}" srcOrd="2" destOrd="0" parTransId="{5B3F0CE0-A659-4647-A7D1-7611CAA0D7D4}" sibTransId="{19C322CA-602A-4F4C-96DF-E427A54F76FC}"/>
    <dgm:cxn modelId="{560DF37A-6A37-447A-BACA-B10B88C70D01}" type="presOf" srcId="{DFB93529-CA92-4564-B95D-1B9DA6892617}" destId="{E911D6F7-B18D-4F18-9E21-AE19C0223317}" srcOrd="0" destOrd="0" presId="urn:microsoft.com/office/officeart/2008/layout/HorizontalMultiLevelHierarchy"/>
    <dgm:cxn modelId="{84786E80-F765-45D2-AE2D-A277EDA9CCF9}" type="presOf" srcId="{DCBC555A-AEF4-460D-A5CF-2CEBC8E5FA52}" destId="{8551D946-B8E3-424E-B2F0-5D6FEBD51DE8}" srcOrd="1" destOrd="0" presId="urn:microsoft.com/office/officeart/2008/layout/HorizontalMultiLevelHierarchy"/>
    <dgm:cxn modelId="{1D07F381-C83A-4581-9F8B-8C6DB2E23A3D}" type="presOf" srcId="{DE955668-B4E3-4CDB-AC2F-35289D074A12}" destId="{BF4AEAFA-597F-4C8D-AA84-4BC70DE1FC47}" srcOrd="0" destOrd="0" presId="urn:microsoft.com/office/officeart/2008/layout/HorizontalMultiLevelHierarchy"/>
    <dgm:cxn modelId="{22426985-017A-4BC8-8E25-8524F3694919}" type="presOf" srcId="{93B239B4-6712-4DE5-BC51-E510C11AC4B2}" destId="{461473CC-4457-4F3B-A598-BFC605F1048B}" srcOrd="0" destOrd="0" presId="urn:microsoft.com/office/officeart/2008/layout/HorizontalMultiLevelHierarchy"/>
    <dgm:cxn modelId="{A119C985-3C8B-4D68-904E-33A35A19C6AF}" type="presOf" srcId="{C3A9F844-C845-4942-A4FA-3F357772523F}" destId="{8B6882EB-60D2-482A-8A28-CE8150042C15}" srcOrd="1" destOrd="0" presId="urn:microsoft.com/office/officeart/2008/layout/HorizontalMultiLevelHierarchy"/>
    <dgm:cxn modelId="{FAEBB68D-358D-47D9-A2C0-94D9A8483662}" srcId="{96DA6072-2963-48A6-9DC5-BC5A36248618}" destId="{8AF5B880-FAD4-4066-855E-C5E78520A7CB}" srcOrd="1" destOrd="0" parTransId="{CE07D560-33E1-4C71-A902-1BAE659CB93E}" sibTransId="{43EEFFCE-4BF0-43DB-8F7B-FC7EFB8836CF}"/>
    <dgm:cxn modelId="{2AF53294-E149-4E6F-BBD9-008C3E7E13C7}" type="presOf" srcId="{922FAED2-71B1-4583-B2B1-B9CD36F876DA}" destId="{98FE8087-30C1-4657-BE70-69726DC62C0B}" srcOrd="1" destOrd="0" presId="urn:microsoft.com/office/officeart/2008/layout/HorizontalMultiLevelHierarchy"/>
    <dgm:cxn modelId="{76685394-FFD6-4FC9-B371-1024996E3C02}" srcId="{32CE7F61-CB2B-4C5B-940D-76D7BE13AA4F}" destId="{894EDABB-A941-4640-AF0C-637471BDE6A2}" srcOrd="2" destOrd="0" parTransId="{12302E6C-4B76-4CFB-A876-742AEB10E25A}" sibTransId="{064EF650-872F-4668-BF50-DDF327673FD7}"/>
    <dgm:cxn modelId="{478F1B98-4209-4CF9-B14E-9CA69D7FEE9B}" type="presOf" srcId="{BEBEF61D-B3BA-4A4D-825A-5CF9951ADB8A}" destId="{732C76C6-0CF7-4BF1-9A77-AB039DDEBB40}" srcOrd="0" destOrd="0" presId="urn:microsoft.com/office/officeart/2008/layout/HorizontalMultiLevelHierarchy"/>
    <dgm:cxn modelId="{348DF9A2-2DAC-4902-9E59-EFA812A15C86}" srcId="{38FA024C-000A-4E12-8C2A-295E98595AB7}" destId="{4CC083E6-97B6-4095-888E-49F39D95595A}" srcOrd="1" destOrd="0" parTransId="{A158A0DC-C6B6-4234-8E82-B657F399CA15}" sibTransId="{2F197198-8535-41F4-A4A3-1B6D4F780C8A}"/>
    <dgm:cxn modelId="{237690A4-C166-4A3A-A76D-3E4A09D249C8}" type="presOf" srcId="{551C4B10-A05B-4299-9D72-B8ABEE30A924}" destId="{B487E06A-802A-4499-A4CE-4D030DBF3B0A}" srcOrd="0" destOrd="0" presId="urn:microsoft.com/office/officeart/2008/layout/HorizontalMultiLevelHierarchy"/>
    <dgm:cxn modelId="{8693BAA5-4401-4D5C-813A-7A367D6C03FD}" type="presOf" srcId="{922FAED2-71B1-4583-B2B1-B9CD36F876DA}" destId="{2BCF6CB0-BE48-4B24-BC81-50373F2A7C00}" srcOrd="0" destOrd="0" presId="urn:microsoft.com/office/officeart/2008/layout/HorizontalMultiLevelHierarchy"/>
    <dgm:cxn modelId="{C0818EA8-4024-4BF3-B1B6-7A00FFC4F5BD}" type="presOf" srcId="{6D4DC19F-68F1-41B6-968C-B4C300F58806}" destId="{288E9FD8-C6AF-4442-8517-05EBA32F5257}" srcOrd="0" destOrd="0" presId="urn:microsoft.com/office/officeart/2008/layout/HorizontalMultiLevelHierarchy"/>
    <dgm:cxn modelId="{E78888AB-ACD9-4319-AB76-8766CBC042AE}" type="presOf" srcId="{602B6F83-416A-4AED-B70C-0EE4E3B4239A}" destId="{8646F289-A521-4D87-8191-BDABE53C160A}" srcOrd="1" destOrd="0" presId="urn:microsoft.com/office/officeart/2008/layout/HorizontalMultiLevelHierarchy"/>
    <dgm:cxn modelId="{09D42FAD-82AC-48F0-88C9-ACBB5AE0F65B}" type="presOf" srcId="{7571F00C-E48F-4D97-966D-2786824C7ADB}" destId="{E535D320-B9AC-4CF6-A7A6-38F10061388F}" srcOrd="1" destOrd="0" presId="urn:microsoft.com/office/officeart/2008/layout/HorizontalMultiLevelHierarchy"/>
    <dgm:cxn modelId="{E34EF4B4-00D9-499E-BA9D-B275C91EA963}" type="presOf" srcId="{DF7138FE-63E0-4D71-B398-D647D2713907}" destId="{F9B123ED-2077-4222-8533-FF89252C874B}" srcOrd="0" destOrd="0" presId="urn:microsoft.com/office/officeart/2008/layout/HorizontalMultiLevelHierarchy"/>
    <dgm:cxn modelId="{5F8377B5-3F74-495A-A837-84C3BAFA4F03}" type="presOf" srcId="{4CC083E6-97B6-4095-888E-49F39D95595A}" destId="{FFAB85C3-BED1-469F-A36B-F599CEBA4F79}" srcOrd="0" destOrd="0" presId="urn:microsoft.com/office/officeart/2008/layout/HorizontalMultiLevelHierarchy"/>
    <dgm:cxn modelId="{8953CDBE-0998-4F75-A042-E710B0C0506C}" srcId="{4CC083E6-97B6-4095-888E-49F39D95595A}" destId="{6A4FAC17-EFA1-4E2C-9B19-B61EC5463C8A}" srcOrd="7" destOrd="0" parTransId="{DF7138FE-63E0-4D71-B398-D647D2713907}" sibTransId="{5D40AC6C-5928-40E3-ADBC-76BF84B32EAA}"/>
    <dgm:cxn modelId="{F603F5BF-E487-41D1-9B24-839BF963DF3A}" type="presOf" srcId="{E5D58AD2-0463-45E9-B0CA-F8492512752A}" destId="{D70176B0-B51B-4A14-9D41-DF564E02E263}" srcOrd="1" destOrd="0" presId="urn:microsoft.com/office/officeart/2008/layout/HorizontalMultiLevelHierarchy"/>
    <dgm:cxn modelId="{53FC24C3-8EEB-4E60-BBC8-60CF7B39C25A}" type="presOf" srcId="{BEBEF61D-B3BA-4A4D-825A-5CF9951ADB8A}" destId="{A938DCDA-E4B6-4089-BA17-A5D732B6F249}" srcOrd="1" destOrd="0" presId="urn:microsoft.com/office/officeart/2008/layout/HorizontalMultiLevelHierarchy"/>
    <dgm:cxn modelId="{FCB20AC6-6E29-4D68-BF0E-ADA0E8710B07}" type="presOf" srcId="{8AF5B880-FAD4-4066-855E-C5E78520A7CB}" destId="{B05E5C4F-38CB-4E78-A1BF-05E60C7F2FFD}" srcOrd="0" destOrd="0" presId="urn:microsoft.com/office/officeart/2008/layout/HorizontalMultiLevelHierarchy"/>
    <dgm:cxn modelId="{AA701CCE-BE13-4EA5-AFF1-331D6BA4FDC3}" type="presOf" srcId="{99B24CBC-82DC-4FEF-A03A-7C0604A0E866}" destId="{C75D4C47-604A-45F9-BF7D-23EBE7C9D17C}" srcOrd="1" destOrd="0" presId="urn:microsoft.com/office/officeart/2008/layout/HorizontalMultiLevelHierarchy"/>
    <dgm:cxn modelId="{ED44BECE-4A40-40A1-B0AB-80156D12B64A}" type="presOf" srcId="{DCBC555A-AEF4-460D-A5CF-2CEBC8E5FA52}" destId="{E3FF5396-4CA7-43AD-B1FE-FFDBF1D33B08}" srcOrd="0" destOrd="0" presId="urn:microsoft.com/office/officeart/2008/layout/HorizontalMultiLevelHierarchy"/>
    <dgm:cxn modelId="{2352B4D1-A1AB-4D48-90EF-65B2C99F3039}" type="presOf" srcId="{BF9EDFA7-26A3-4EA3-8112-4ECEF95ACD28}" destId="{39736F3E-4844-4491-8FE4-B27F939EAABB}" srcOrd="0" destOrd="0" presId="urn:microsoft.com/office/officeart/2008/layout/HorizontalMultiLevelHierarchy"/>
    <dgm:cxn modelId="{03F274D2-5329-4D3C-B339-584311AE176C}" type="presOf" srcId="{976E3AD5-893A-4DA7-8FB6-D927BFC93DD7}" destId="{40A0B4A9-9307-4E28-A0B9-B5377DF1AB7B}" srcOrd="0" destOrd="0" presId="urn:microsoft.com/office/officeart/2008/layout/HorizontalMultiLevelHierarchy"/>
    <dgm:cxn modelId="{61B078D6-14DB-4B65-B021-552A12DE5A47}" type="presOf" srcId="{E5D58AD2-0463-45E9-B0CA-F8492512752A}" destId="{A0BAE58A-FB60-40DA-BA0A-C1F61716B07C}" srcOrd="0" destOrd="0" presId="urn:microsoft.com/office/officeart/2008/layout/HorizontalMultiLevelHierarchy"/>
    <dgm:cxn modelId="{6D032BD7-4A51-4737-9377-F336E06DC4C1}" type="presOf" srcId="{CE07D560-33E1-4C71-A902-1BAE659CB93E}" destId="{232362C3-92AB-49DD-9071-3760C2A98608}" srcOrd="1" destOrd="0" presId="urn:microsoft.com/office/officeart/2008/layout/HorizontalMultiLevelHierarchy"/>
    <dgm:cxn modelId="{2A7C6DDC-6D49-42F6-9C72-E1CEB0BFA8E4}" type="presOf" srcId="{12302E6C-4B76-4CFB-A876-742AEB10E25A}" destId="{BF85CFA6-9BB7-4F27-BCDD-87DEC429B414}" srcOrd="1" destOrd="0" presId="urn:microsoft.com/office/officeart/2008/layout/HorizontalMultiLevelHierarchy"/>
    <dgm:cxn modelId="{5D5D43DE-9FB0-4638-BF06-54FA30826E96}" type="presOf" srcId="{F2BFED94-C309-42FF-9310-5184AEC2936A}" destId="{1477271F-5EBB-4AD7-8411-EBCD0314FDC9}" srcOrd="1" destOrd="0" presId="urn:microsoft.com/office/officeart/2008/layout/HorizontalMultiLevelHierarchy"/>
    <dgm:cxn modelId="{9864ADE0-2801-4E31-A6F7-FA563A945157}" type="presOf" srcId="{6A4FAC17-EFA1-4E2C-9B19-B61EC5463C8A}" destId="{5A017133-FFFD-4CD9-813C-B1263A39ADB2}" srcOrd="0" destOrd="0" presId="urn:microsoft.com/office/officeart/2008/layout/HorizontalMultiLevelHierarchy"/>
    <dgm:cxn modelId="{EEBAC7E7-EC8F-4E5B-A2E0-4792C7626DBC}" srcId="{32CE7F61-CB2B-4C5B-940D-76D7BE13AA4F}" destId="{9AB09FF2-C319-48DE-A19A-12E33E66FE90}" srcOrd="0" destOrd="0" parTransId="{2BE8308D-6FA8-4037-9B62-B8A86BBA84F4}" sibTransId="{403C4823-6EFB-4B19-9BB2-B9FFA37B9345}"/>
    <dgm:cxn modelId="{36AC3CE8-5D99-44EF-9402-04B5A0A4F488}" type="presOf" srcId="{4B0F7265-F9B7-4C4E-BD51-D6FC0692F105}" destId="{9FB0E21D-A431-45DB-AE8F-4BA8070E48DF}" srcOrd="0" destOrd="0" presId="urn:microsoft.com/office/officeart/2008/layout/HorizontalMultiLevelHierarchy"/>
    <dgm:cxn modelId="{C479F9EF-1EE6-4B3B-A92A-73F30B4DC28C}" type="presOf" srcId="{38FA024C-000A-4E12-8C2A-295E98595AB7}" destId="{AE52CF96-9BB2-47EB-8A7F-B2A570881E95}" srcOrd="0" destOrd="0" presId="urn:microsoft.com/office/officeart/2008/layout/HorizontalMultiLevelHierarchy"/>
    <dgm:cxn modelId="{E46C1FF0-9C00-4DD0-80FB-85D8428FE8CF}" type="presOf" srcId="{5ADBB005-3600-48BE-A9CE-12C4AB7A33FE}" destId="{50542B0F-53EC-450E-8ABE-7D540D1EACD6}" srcOrd="1" destOrd="0" presId="urn:microsoft.com/office/officeart/2008/layout/HorizontalMultiLevelHierarchy"/>
    <dgm:cxn modelId="{E99BE9F4-96DE-4931-B4F5-519052EA8ABA}" type="presOf" srcId="{894EDABB-A941-4640-AF0C-637471BDE6A2}" destId="{CF85DF03-9972-4D0A-891B-3756344D0315}" srcOrd="0" destOrd="0" presId="urn:microsoft.com/office/officeart/2008/layout/HorizontalMultiLevelHierarchy"/>
    <dgm:cxn modelId="{0129FDF5-5D62-4F09-B85E-1AB522FA9B79}" type="presOf" srcId="{25B85AAD-1D85-4207-A332-675FA1BECA2E}" destId="{248D0103-58E0-4F6B-89BD-4B5E96007389}" srcOrd="0" destOrd="0" presId="urn:microsoft.com/office/officeart/2008/layout/HorizontalMultiLevelHierarchy"/>
    <dgm:cxn modelId="{6E393EF6-E7D4-4D64-BE12-42CD452F72A9}" srcId="{38FA024C-000A-4E12-8C2A-295E98595AB7}" destId="{DE955668-B4E3-4CDB-AC2F-35289D074A12}" srcOrd="3" destOrd="0" parTransId="{DCBC555A-AEF4-460D-A5CF-2CEBC8E5FA52}" sibTransId="{3BC8414A-4927-4FDC-9FEC-8A2B9EE933D8}"/>
    <dgm:cxn modelId="{0C539BF6-C686-4FBE-B228-F2951E8F9AD3}" type="presOf" srcId="{99B24CBC-82DC-4FEF-A03A-7C0604A0E866}" destId="{2E3201BF-4763-4188-8D23-B7FA686BDC58}" srcOrd="0" destOrd="0" presId="urn:microsoft.com/office/officeart/2008/layout/HorizontalMultiLevelHierarchy"/>
    <dgm:cxn modelId="{FA9A8CF9-B8AB-491D-A895-56B503B787EE}" type="presOf" srcId="{602B6F83-416A-4AED-B70C-0EE4E3B4239A}" destId="{CEACB664-4D10-4DD2-B714-493A8C751748}" srcOrd="0" destOrd="0" presId="urn:microsoft.com/office/officeart/2008/layout/HorizontalMultiLevelHierarchy"/>
    <dgm:cxn modelId="{95F446FA-6EE9-4D35-9715-E6943BD83F6C}" type="presOf" srcId="{5B3F0CE0-A659-4647-A7D1-7611CAA0D7D4}" destId="{46C687BF-7ACC-4823-A875-BF6A717AFE67}" srcOrd="0" destOrd="0" presId="urn:microsoft.com/office/officeart/2008/layout/HorizontalMultiLevelHierarchy"/>
    <dgm:cxn modelId="{691038FC-C665-4AF8-BD33-B4C66304FADC}" type="presOf" srcId="{0576244F-2DD1-4DF7-B24A-7120AEA6DAF3}" destId="{91ECE737-FDDB-4C30-BA85-A6E097964C17}" srcOrd="0" destOrd="0" presId="urn:microsoft.com/office/officeart/2008/layout/HorizontalMultiLevelHierarchy"/>
    <dgm:cxn modelId="{80BDCB5A-CAE5-4E74-B7FA-7BA594B038CD}" type="presParOf" srcId="{93068926-2063-45D4-9B65-393EABB49255}" destId="{4CB9F4E5-B3D4-4561-99DB-B0DBD3EE2FED}" srcOrd="0" destOrd="0" presId="urn:microsoft.com/office/officeart/2008/layout/HorizontalMultiLevelHierarchy"/>
    <dgm:cxn modelId="{9EC4F1D6-C0C1-40F4-8712-C0B61096F838}" type="presParOf" srcId="{4CB9F4E5-B3D4-4561-99DB-B0DBD3EE2FED}" destId="{AE52CF96-9BB2-47EB-8A7F-B2A570881E95}" srcOrd="0" destOrd="0" presId="urn:microsoft.com/office/officeart/2008/layout/HorizontalMultiLevelHierarchy"/>
    <dgm:cxn modelId="{ED084B5B-6C45-4B93-8DB3-D68CB83E94A9}" type="presParOf" srcId="{4CB9F4E5-B3D4-4561-99DB-B0DBD3EE2FED}" destId="{881FCC2D-5692-4068-B4CA-F78C2246E8EC}" srcOrd="1" destOrd="0" presId="urn:microsoft.com/office/officeart/2008/layout/HorizontalMultiLevelHierarchy"/>
    <dgm:cxn modelId="{6341BA66-EE08-470D-9BB5-80247FEA9D1C}" type="presParOf" srcId="{881FCC2D-5692-4068-B4CA-F78C2246E8EC}" destId="{732C76C6-0CF7-4BF1-9A77-AB039DDEBB40}" srcOrd="0" destOrd="0" presId="urn:microsoft.com/office/officeart/2008/layout/HorizontalMultiLevelHierarchy"/>
    <dgm:cxn modelId="{619111CB-0A63-4C89-858F-A6247BBB609C}" type="presParOf" srcId="{732C76C6-0CF7-4BF1-9A77-AB039DDEBB40}" destId="{A938DCDA-E4B6-4089-BA17-A5D732B6F249}" srcOrd="0" destOrd="0" presId="urn:microsoft.com/office/officeart/2008/layout/HorizontalMultiLevelHierarchy"/>
    <dgm:cxn modelId="{3D10D123-09EB-47AB-AC3D-140FA01060B3}" type="presParOf" srcId="{881FCC2D-5692-4068-B4CA-F78C2246E8EC}" destId="{86AA1881-563E-43AD-A8A0-10B875E56742}" srcOrd="1" destOrd="0" presId="urn:microsoft.com/office/officeart/2008/layout/HorizontalMultiLevelHierarchy"/>
    <dgm:cxn modelId="{34369C46-65A8-4389-AE95-92457EF81C96}" type="presParOf" srcId="{86AA1881-563E-43AD-A8A0-10B875E56742}" destId="{885F534A-0BA5-4A77-9706-F5D03E85EC70}" srcOrd="0" destOrd="0" presId="urn:microsoft.com/office/officeart/2008/layout/HorizontalMultiLevelHierarchy"/>
    <dgm:cxn modelId="{D3B36489-5FDD-47DE-A22B-CA8397ACAEDC}" type="presParOf" srcId="{86AA1881-563E-43AD-A8A0-10B875E56742}" destId="{55359D46-4978-4127-AD72-F86B55BE5BC6}" srcOrd="1" destOrd="0" presId="urn:microsoft.com/office/officeart/2008/layout/HorizontalMultiLevelHierarchy"/>
    <dgm:cxn modelId="{FEB6BA96-C5DA-41B2-922C-F9685C5DADAB}" type="presParOf" srcId="{55359D46-4978-4127-AD72-F86B55BE5BC6}" destId="{B487E06A-802A-4499-A4CE-4D030DBF3B0A}" srcOrd="0" destOrd="0" presId="urn:microsoft.com/office/officeart/2008/layout/HorizontalMultiLevelHierarchy"/>
    <dgm:cxn modelId="{0A277BB9-F3B2-4A4A-9B4B-7A6B8C89C887}" type="presParOf" srcId="{B487E06A-802A-4499-A4CE-4D030DBF3B0A}" destId="{8139D66C-1613-4E4D-9080-3A211FD645AF}" srcOrd="0" destOrd="0" presId="urn:microsoft.com/office/officeart/2008/layout/HorizontalMultiLevelHierarchy"/>
    <dgm:cxn modelId="{862FA8B6-B35A-488D-90C1-06CDEB9B3885}" type="presParOf" srcId="{55359D46-4978-4127-AD72-F86B55BE5BC6}" destId="{20DF849D-D869-4201-A5FE-AF47D556A186}" srcOrd="1" destOrd="0" presId="urn:microsoft.com/office/officeart/2008/layout/HorizontalMultiLevelHierarchy"/>
    <dgm:cxn modelId="{B883273F-B8A7-4D93-BCF7-77406874168F}" type="presParOf" srcId="{20DF849D-D869-4201-A5FE-AF47D556A186}" destId="{EE7D2327-57BC-4FE2-8BC7-30255819BD00}" srcOrd="0" destOrd="0" presId="urn:microsoft.com/office/officeart/2008/layout/HorizontalMultiLevelHierarchy"/>
    <dgm:cxn modelId="{B79003F2-5A12-4B17-A94C-77CA2B2300EA}" type="presParOf" srcId="{20DF849D-D869-4201-A5FE-AF47D556A186}" destId="{C430E9FE-2A02-41A8-B855-65B3F54FCF49}" srcOrd="1" destOrd="0" presId="urn:microsoft.com/office/officeart/2008/layout/HorizontalMultiLevelHierarchy"/>
    <dgm:cxn modelId="{4775A8D0-35F9-4497-89B8-6DBAA9D7AB58}" type="presParOf" srcId="{55359D46-4978-4127-AD72-F86B55BE5BC6}" destId="{89861C59-FBC7-4579-8D94-A5222C8876A6}" srcOrd="2" destOrd="0" presId="urn:microsoft.com/office/officeart/2008/layout/HorizontalMultiLevelHierarchy"/>
    <dgm:cxn modelId="{D2A49627-2D2A-47B8-8C13-54774CA2C899}" type="presParOf" srcId="{89861C59-FBC7-4579-8D94-A5222C8876A6}" destId="{232362C3-92AB-49DD-9071-3760C2A98608}" srcOrd="0" destOrd="0" presId="urn:microsoft.com/office/officeart/2008/layout/HorizontalMultiLevelHierarchy"/>
    <dgm:cxn modelId="{2E6FA095-7016-42BB-A7FF-2D8FED7E0799}" type="presParOf" srcId="{55359D46-4978-4127-AD72-F86B55BE5BC6}" destId="{346C5AC9-0A46-41D6-8747-57C1B3682AFD}" srcOrd="3" destOrd="0" presId="urn:microsoft.com/office/officeart/2008/layout/HorizontalMultiLevelHierarchy"/>
    <dgm:cxn modelId="{72E907A3-7DCC-438F-8ED0-0F3378417430}" type="presParOf" srcId="{346C5AC9-0A46-41D6-8747-57C1B3682AFD}" destId="{B05E5C4F-38CB-4E78-A1BF-05E60C7F2FFD}" srcOrd="0" destOrd="0" presId="urn:microsoft.com/office/officeart/2008/layout/HorizontalMultiLevelHierarchy"/>
    <dgm:cxn modelId="{B8A454EE-3FCB-4659-96A6-4852A0009875}" type="presParOf" srcId="{346C5AC9-0A46-41D6-8747-57C1B3682AFD}" destId="{0930E29F-4AF1-4E4D-9BDC-FB82A30A430A}" srcOrd="1" destOrd="0" presId="urn:microsoft.com/office/officeart/2008/layout/HorizontalMultiLevelHierarchy"/>
    <dgm:cxn modelId="{E685EF11-B908-4681-B673-CAEA755AB544}" type="presParOf" srcId="{881FCC2D-5692-4068-B4CA-F78C2246E8EC}" destId="{9C4470CE-CF2C-4DA4-A8C5-1E1B8BDB1CCE}" srcOrd="2" destOrd="0" presId="urn:microsoft.com/office/officeart/2008/layout/HorizontalMultiLevelHierarchy"/>
    <dgm:cxn modelId="{BE669A54-6188-4024-9ED3-BBE9F458EF30}" type="presParOf" srcId="{9C4470CE-CF2C-4DA4-A8C5-1E1B8BDB1CCE}" destId="{F116BA45-E9E7-48E3-A035-0436CFCD6D9E}" srcOrd="0" destOrd="0" presId="urn:microsoft.com/office/officeart/2008/layout/HorizontalMultiLevelHierarchy"/>
    <dgm:cxn modelId="{73FCF1F4-3ABD-43E6-A273-A78B9184D69C}" type="presParOf" srcId="{881FCC2D-5692-4068-B4CA-F78C2246E8EC}" destId="{71AD8520-60B4-46F3-8970-0A4AB3D209E9}" srcOrd="3" destOrd="0" presId="urn:microsoft.com/office/officeart/2008/layout/HorizontalMultiLevelHierarchy"/>
    <dgm:cxn modelId="{D885D948-1B47-47DE-8663-FCB30512C0EF}" type="presParOf" srcId="{71AD8520-60B4-46F3-8970-0A4AB3D209E9}" destId="{FFAB85C3-BED1-469F-A36B-F599CEBA4F79}" srcOrd="0" destOrd="0" presId="urn:microsoft.com/office/officeart/2008/layout/HorizontalMultiLevelHierarchy"/>
    <dgm:cxn modelId="{BE6242C3-CD34-4259-80BC-88EEF0EB28A0}" type="presParOf" srcId="{71AD8520-60B4-46F3-8970-0A4AB3D209E9}" destId="{CD4EA617-160F-43BB-9148-8D979450BD27}" srcOrd="1" destOrd="0" presId="urn:microsoft.com/office/officeart/2008/layout/HorizontalMultiLevelHierarchy"/>
    <dgm:cxn modelId="{6047BD4E-F695-4935-A8FA-7E3319FCDFE1}" type="presParOf" srcId="{CD4EA617-160F-43BB-9148-8D979450BD27}" destId="{2BCF6CB0-BE48-4B24-BC81-50373F2A7C00}" srcOrd="0" destOrd="0" presId="urn:microsoft.com/office/officeart/2008/layout/HorizontalMultiLevelHierarchy"/>
    <dgm:cxn modelId="{59D821DC-4EA6-40E2-BABE-F46EA10D85BF}" type="presParOf" srcId="{2BCF6CB0-BE48-4B24-BC81-50373F2A7C00}" destId="{98FE8087-30C1-4657-BE70-69726DC62C0B}" srcOrd="0" destOrd="0" presId="urn:microsoft.com/office/officeart/2008/layout/HorizontalMultiLevelHierarchy"/>
    <dgm:cxn modelId="{1210DF2A-B410-4769-8152-227A3006BB31}" type="presParOf" srcId="{CD4EA617-160F-43BB-9148-8D979450BD27}" destId="{B9FAA76A-2654-4B0E-926C-4382BD035571}" srcOrd="1" destOrd="0" presId="urn:microsoft.com/office/officeart/2008/layout/HorizontalMultiLevelHierarchy"/>
    <dgm:cxn modelId="{A30781C7-F779-4784-966F-9FC30057544C}" type="presParOf" srcId="{B9FAA76A-2654-4B0E-926C-4382BD035571}" destId="{C2B47A2E-5420-4E0D-8A09-9DBD77F8C2B3}" srcOrd="0" destOrd="0" presId="urn:microsoft.com/office/officeart/2008/layout/HorizontalMultiLevelHierarchy"/>
    <dgm:cxn modelId="{198C72B5-A07F-4925-B944-3979285C5EDE}" type="presParOf" srcId="{B9FAA76A-2654-4B0E-926C-4382BD035571}" destId="{4F18E13A-A768-454A-81EB-52972C1A70D9}" srcOrd="1" destOrd="0" presId="urn:microsoft.com/office/officeart/2008/layout/HorizontalMultiLevelHierarchy"/>
    <dgm:cxn modelId="{35560F2F-CC2B-481C-BA3D-B81660A772B6}" type="presParOf" srcId="{CD4EA617-160F-43BB-9148-8D979450BD27}" destId="{A0BAE58A-FB60-40DA-BA0A-C1F61716B07C}" srcOrd="2" destOrd="0" presId="urn:microsoft.com/office/officeart/2008/layout/HorizontalMultiLevelHierarchy"/>
    <dgm:cxn modelId="{671DDC72-C60C-431D-9296-6B8AED9BE27A}" type="presParOf" srcId="{A0BAE58A-FB60-40DA-BA0A-C1F61716B07C}" destId="{D70176B0-B51B-4A14-9D41-DF564E02E263}" srcOrd="0" destOrd="0" presId="urn:microsoft.com/office/officeart/2008/layout/HorizontalMultiLevelHierarchy"/>
    <dgm:cxn modelId="{62EB52E1-246C-471A-9CE2-61DD22A37BF1}" type="presParOf" srcId="{CD4EA617-160F-43BB-9148-8D979450BD27}" destId="{D7FCFB57-C6F9-4117-A69F-BF68C9F10B88}" srcOrd="3" destOrd="0" presId="urn:microsoft.com/office/officeart/2008/layout/HorizontalMultiLevelHierarchy"/>
    <dgm:cxn modelId="{828A5D33-DDB7-46D4-91D6-9E30CA144D10}" type="presParOf" srcId="{D7FCFB57-C6F9-4117-A69F-BF68C9F10B88}" destId="{8072184B-0660-4EF0-ADAF-FA8AC0B475E1}" srcOrd="0" destOrd="0" presId="urn:microsoft.com/office/officeart/2008/layout/HorizontalMultiLevelHierarchy"/>
    <dgm:cxn modelId="{6CDA9A4D-93BA-4669-BD60-C35213356FB5}" type="presParOf" srcId="{D7FCFB57-C6F9-4117-A69F-BF68C9F10B88}" destId="{3DE5D6BD-123C-4283-B24E-F42B6D6986CB}" srcOrd="1" destOrd="0" presId="urn:microsoft.com/office/officeart/2008/layout/HorizontalMultiLevelHierarchy"/>
    <dgm:cxn modelId="{390BDE43-D284-4829-81A6-84C0A434C012}" type="presParOf" srcId="{CD4EA617-160F-43BB-9148-8D979450BD27}" destId="{1D5C95B9-5D68-433A-9820-71916CB621AF}" srcOrd="4" destOrd="0" presId="urn:microsoft.com/office/officeart/2008/layout/HorizontalMultiLevelHierarchy"/>
    <dgm:cxn modelId="{5096DA1D-BD16-490A-A9CF-C7968E21C9CA}" type="presParOf" srcId="{1D5C95B9-5D68-433A-9820-71916CB621AF}" destId="{23DCF553-5431-4495-A76D-C459113B5319}" srcOrd="0" destOrd="0" presId="urn:microsoft.com/office/officeart/2008/layout/HorizontalMultiLevelHierarchy"/>
    <dgm:cxn modelId="{FC7D7328-A85A-4746-AE9E-F750A703ED49}" type="presParOf" srcId="{CD4EA617-160F-43BB-9148-8D979450BD27}" destId="{37302144-7858-4268-A28A-6E1FEBCED530}" srcOrd="5" destOrd="0" presId="urn:microsoft.com/office/officeart/2008/layout/HorizontalMultiLevelHierarchy"/>
    <dgm:cxn modelId="{32129C76-21A5-437B-B2E3-CBDCC67C2A6E}" type="presParOf" srcId="{37302144-7858-4268-A28A-6E1FEBCED530}" destId="{42CD80BC-75C1-4025-8401-550CADAE11F1}" srcOrd="0" destOrd="0" presId="urn:microsoft.com/office/officeart/2008/layout/HorizontalMultiLevelHierarchy"/>
    <dgm:cxn modelId="{CC40AEB3-647D-47C1-AFBD-0019AEF0A965}" type="presParOf" srcId="{37302144-7858-4268-A28A-6E1FEBCED530}" destId="{9D5440D9-4029-4620-A2AD-2F40D7D5BCEE}" srcOrd="1" destOrd="0" presId="urn:microsoft.com/office/officeart/2008/layout/HorizontalMultiLevelHierarchy"/>
    <dgm:cxn modelId="{37882A7A-9353-4F3E-8B1E-55506561EED9}" type="presParOf" srcId="{CD4EA617-160F-43BB-9148-8D979450BD27}" destId="{CEACB664-4D10-4DD2-B714-493A8C751748}" srcOrd="6" destOrd="0" presId="urn:microsoft.com/office/officeart/2008/layout/HorizontalMultiLevelHierarchy"/>
    <dgm:cxn modelId="{A19BB422-42A0-4073-A32A-256F4C54E64E}" type="presParOf" srcId="{CEACB664-4D10-4DD2-B714-493A8C751748}" destId="{8646F289-A521-4D87-8191-BDABE53C160A}" srcOrd="0" destOrd="0" presId="urn:microsoft.com/office/officeart/2008/layout/HorizontalMultiLevelHierarchy"/>
    <dgm:cxn modelId="{7C769DD3-3195-4564-BD57-1B7A3B85FA24}" type="presParOf" srcId="{CD4EA617-160F-43BB-9148-8D979450BD27}" destId="{B7601127-306E-4D34-8925-D0288036C06F}" srcOrd="7" destOrd="0" presId="urn:microsoft.com/office/officeart/2008/layout/HorizontalMultiLevelHierarchy"/>
    <dgm:cxn modelId="{04A4BCE5-2BC3-4801-9699-B6FF58E85A85}" type="presParOf" srcId="{B7601127-306E-4D34-8925-D0288036C06F}" destId="{40A0B4A9-9307-4E28-A0B9-B5377DF1AB7B}" srcOrd="0" destOrd="0" presId="urn:microsoft.com/office/officeart/2008/layout/HorizontalMultiLevelHierarchy"/>
    <dgm:cxn modelId="{88271E7B-B08F-4017-884E-F95CC952148C}" type="presParOf" srcId="{B7601127-306E-4D34-8925-D0288036C06F}" destId="{C316A626-C48E-4BB2-B5C2-4F2C4A3EFADB}" srcOrd="1" destOrd="0" presId="urn:microsoft.com/office/officeart/2008/layout/HorizontalMultiLevelHierarchy"/>
    <dgm:cxn modelId="{610D2B2D-1356-4BB4-A6E7-166F13996F03}" type="presParOf" srcId="{CD4EA617-160F-43BB-9148-8D979450BD27}" destId="{270A0529-314B-47FB-96CE-3258BDE60EF5}" srcOrd="8" destOrd="0" presId="urn:microsoft.com/office/officeart/2008/layout/HorizontalMultiLevelHierarchy"/>
    <dgm:cxn modelId="{459011C2-B840-4F88-9FCC-8E9241014F99}" type="presParOf" srcId="{270A0529-314B-47FB-96CE-3258BDE60EF5}" destId="{E535D320-B9AC-4CF6-A7A6-38F10061388F}" srcOrd="0" destOrd="0" presId="urn:microsoft.com/office/officeart/2008/layout/HorizontalMultiLevelHierarchy"/>
    <dgm:cxn modelId="{0ED2FD38-12BF-4020-8981-734D5A87E054}" type="presParOf" srcId="{CD4EA617-160F-43BB-9148-8D979450BD27}" destId="{1DAE0362-B84C-4154-861D-7FD23F1F44FB}" srcOrd="9" destOrd="0" presId="urn:microsoft.com/office/officeart/2008/layout/HorizontalMultiLevelHierarchy"/>
    <dgm:cxn modelId="{2B2D757B-744A-426F-BA94-B1FA0C183200}" type="presParOf" srcId="{1DAE0362-B84C-4154-861D-7FD23F1F44FB}" destId="{248D0103-58E0-4F6B-89BD-4B5E96007389}" srcOrd="0" destOrd="0" presId="urn:microsoft.com/office/officeart/2008/layout/HorizontalMultiLevelHierarchy"/>
    <dgm:cxn modelId="{D2C0AB0A-429F-4440-9A7F-5898A0DB2661}" type="presParOf" srcId="{1DAE0362-B84C-4154-861D-7FD23F1F44FB}" destId="{A1FF1779-166C-40FF-8BC9-575AEB9DCADF}" srcOrd="1" destOrd="0" presId="urn:microsoft.com/office/officeart/2008/layout/HorizontalMultiLevelHierarchy"/>
    <dgm:cxn modelId="{A210365D-1982-49B2-9B83-8C1A9CDD754D}" type="presParOf" srcId="{CD4EA617-160F-43BB-9148-8D979450BD27}" destId="{9FB0E21D-A431-45DB-AE8F-4BA8070E48DF}" srcOrd="10" destOrd="0" presId="urn:microsoft.com/office/officeart/2008/layout/HorizontalMultiLevelHierarchy"/>
    <dgm:cxn modelId="{435489E2-EB51-42B0-909C-1F2E1B897B01}" type="presParOf" srcId="{9FB0E21D-A431-45DB-AE8F-4BA8070E48DF}" destId="{36690422-607C-4D85-AC08-A5E8654F9AF7}" srcOrd="0" destOrd="0" presId="urn:microsoft.com/office/officeart/2008/layout/HorizontalMultiLevelHierarchy"/>
    <dgm:cxn modelId="{525EF13C-C61B-4837-8378-3F3F44BBBD8E}" type="presParOf" srcId="{CD4EA617-160F-43BB-9148-8D979450BD27}" destId="{08B84827-801C-4B45-802A-C97EB3C41420}" srcOrd="11" destOrd="0" presId="urn:microsoft.com/office/officeart/2008/layout/HorizontalMultiLevelHierarchy"/>
    <dgm:cxn modelId="{FE8602F5-9CDD-45EC-BDE0-668462853FD0}" type="presParOf" srcId="{08B84827-801C-4B45-802A-C97EB3C41420}" destId="{288E9FD8-C6AF-4442-8517-05EBA32F5257}" srcOrd="0" destOrd="0" presId="urn:microsoft.com/office/officeart/2008/layout/HorizontalMultiLevelHierarchy"/>
    <dgm:cxn modelId="{75E9A850-FD61-403D-A232-F358408AE34C}" type="presParOf" srcId="{08B84827-801C-4B45-802A-C97EB3C41420}" destId="{D303D7F9-F841-4D24-BC81-D929CF07ED7A}" srcOrd="1" destOrd="0" presId="urn:microsoft.com/office/officeart/2008/layout/HorizontalMultiLevelHierarchy"/>
    <dgm:cxn modelId="{B5BE9AA8-DC21-4BCB-9F09-48BFBAA586B1}" type="presParOf" srcId="{CD4EA617-160F-43BB-9148-8D979450BD27}" destId="{B43C8C8F-E978-4D7B-AB00-86757CBE5BB1}" srcOrd="12" destOrd="0" presId="urn:microsoft.com/office/officeart/2008/layout/HorizontalMultiLevelHierarchy"/>
    <dgm:cxn modelId="{A793C907-E754-4024-80EB-3CD38476D063}" type="presParOf" srcId="{B43C8C8F-E978-4D7B-AB00-86757CBE5BB1}" destId="{8B6882EB-60D2-482A-8A28-CE8150042C15}" srcOrd="0" destOrd="0" presId="urn:microsoft.com/office/officeart/2008/layout/HorizontalMultiLevelHierarchy"/>
    <dgm:cxn modelId="{174AE1CE-3CA7-4A91-90EC-854181C6C5B5}" type="presParOf" srcId="{CD4EA617-160F-43BB-9148-8D979450BD27}" destId="{CF0E2014-6C6F-430B-A837-39616425F30A}" srcOrd="13" destOrd="0" presId="urn:microsoft.com/office/officeart/2008/layout/HorizontalMultiLevelHierarchy"/>
    <dgm:cxn modelId="{429401B0-E014-48BB-8C14-2D367D82FAE0}" type="presParOf" srcId="{CF0E2014-6C6F-430B-A837-39616425F30A}" destId="{1C23AFC0-40C0-46FE-8262-2AF199222564}" srcOrd="0" destOrd="0" presId="urn:microsoft.com/office/officeart/2008/layout/HorizontalMultiLevelHierarchy"/>
    <dgm:cxn modelId="{422B2A8C-1FAB-47F1-ACA8-65EA170F7D20}" type="presParOf" srcId="{CF0E2014-6C6F-430B-A837-39616425F30A}" destId="{EBB43CEA-1DAF-42DB-A66A-1665963B8858}" srcOrd="1" destOrd="0" presId="urn:microsoft.com/office/officeart/2008/layout/HorizontalMultiLevelHierarchy"/>
    <dgm:cxn modelId="{D46446F6-7FAC-4E85-84A5-9C450391D036}" type="presParOf" srcId="{CD4EA617-160F-43BB-9148-8D979450BD27}" destId="{F9B123ED-2077-4222-8533-FF89252C874B}" srcOrd="14" destOrd="0" presId="urn:microsoft.com/office/officeart/2008/layout/HorizontalMultiLevelHierarchy"/>
    <dgm:cxn modelId="{5E70D9BE-FE2F-43BD-81C9-606159F20CBD}" type="presParOf" srcId="{F9B123ED-2077-4222-8533-FF89252C874B}" destId="{91C56619-D0AA-4E1A-8F7D-B72D7031835C}" srcOrd="0" destOrd="0" presId="urn:microsoft.com/office/officeart/2008/layout/HorizontalMultiLevelHierarchy"/>
    <dgm:cxn modelId="{E63A1F3C-A4E9-4E1D-A971-015D5E40811E}" type="presParOf" srcId="{CD4EA617-160F-43BB-9148-8D979450BD27}" destId="{092249FA-946C-4E56-927A-3E256F4BDA4A}" srcOrd="15" destOrd="0" presId="urn:microsoft.com/office/officeart/2008/layout/HorizontalMultiLevelHierarchy"/>
    <dgm:cxn modelId="{89183BF8-421F-4777-9798-6037D0AC6883}" type="presParOf" srcId="{092249FA-946C-4E56-927A-3E256F4BDA4A}" destId="{5A017133-FFFD-4CD9-813C-B1263A39ADB2}" srcOrd="0" destOrd="0" presId="urn:microsoft.com/office/officeart/2008/layout/HorizontalMultiLevelHierarchy"/>
    <dgm:cxn modelId="{7166DE7B-269E-4A0C-ABFE-EDA8E04A106C}" type="presParOf" srcId="{092249FA-946C-4E56-927A-3E256F4BDA4A}" destId="{FFD36FE6-3664-4454-904D-0D82AD6BC219}" srcOrd="1" destOrd="0" presId="urn:microsoft.com/office/officeart/2008/layout/HorizontalMultiLevelHierarchy"/>
    <dgm:cxn modelId="{A8CDFCB5-C56A-4B27-9D46-F62A6D03EDB3}" type="presParOf" srcId="{881FCC2D-5692-4068-B4CA-F78C2246E8EC}" destId="{46C687BF-7ACC-4823-A875-BF6A717AFE67}" srcOrd="4" destOrd="0" presId="urn:microsoft.com/office/officeart/2008/layout/HorizontalMultiLevelHierarchy"/>
    <dgm:cxn modelId="{BD777C1C-9D9E-49E9-B447-08EBAA935D7C}" type="presParOf" srcId="{46C687BF-7ACC-4823-A875-BF6A717AFE67}" destId="{DDE6E151-A5DF-435E-BCD5-5C50B69E2DFB}" srcOrd="0" destOrd="0" presId="urn:microsoft.com/office/officeart/2008/layout/HorizontalMultiLevelHierarchy"/>
    <dgm:cxn modelId="{8235CF8F-6677-431C-96BE-2DE8EDDDE0DA}" type="presParOf" srcId="{881FCC2D-5692-4068-B4CA-F78C2246E8EC}" destId="{C9309623-67C3-4303-9A04-D0E25A347F39}" srcOrd="5" destOrd="0" presId="urn:microsoft.com/office/officeart/2008/layout/HorizontalMultiLevelHierarchy"/>
    <dgm:cxn modelId="{86813B85-5DE6-460C-AB67-B06292C1C252}" type="presParOf" srcId="{C9309623-67C3-4303-9A04-D0E25A347F39}" destId="{394E8444-9D72-47E3-8E2E-E0BCF92937CC}" srcOrd="0" destOrd="0" presId="urn:microsoft.com/office/officeart/2008/layout/HorizontalMultiLevelHierarchy"/>
    <dgm:cxn modelId="{AE2A9398-1E47-4AD9-B3A1-C574784D967B}" type="presParOf" srcId="{C9309623-67C3-4303-9A04-D0E25A347F39}" destId="{4B86ADB7-8798-4582-878C-BC078F3CF2D3}" srcOrd="1" destOrd="0" presId="urn:microsoft.com/office/officeart/2008/layout/HorizontalMultiLevelHierarchy"/>
    <dgm:cxn modelId="{F486A41C-63A9-4517-BE1B-56E2A4501503}" type="presParOf" srcId="{4B86ADB7-8798-4582-878C-BC078F3CF2D3}" destId="{03AC640B-BD42-4506-8632-485A9749B000}" srcOrd="0" destOrd="0" presId="urn:microsoft.com/office/officeart/2008/layout/HorizontalMultiLevelHierarchy"/>
    <dgm:cxn modelId="{C90550EA-4CCE-49D6-BD01-5A24F74FED38}" type="presParOf" srcId="{03AC640B-BD42-4506-8632-485A9749B000}" destId="{1C541A24-5F19-4DC6-AA40-E5F510345B3F}" srcOrd="0" destOrd="0" presId="urn:microsoft.com/office/officeart/2008/layout/HorizontalMultiLevelHierarchy"/>
    <dgm:cxn modelId="{6BAB18B8-B2CE-4409-8443-28338EB27286}" type="presParOf" srcId="{4B86ADB7-8798-4582-878C-BC078F3CF2D3}" destId="{D4107A66-159B-4F1B-A470-012C58BEAB16}" srcOrd="1" destOrd="0" presId="urn:microsoft.com/office/officeart/2008/layout/HorizontalMultiLevelHierarchy"/>
    <dgm:cxn modelId="{547F6E0E-1550-4CE2-AEF8-D48C16D27717}" type="presParOf" srcId="{D4107A66-159B-4F1B-A470-012C58BEAB16}" destId="{D8E7818F-6130-4E61-B780-3E67EF91E6E6}" srcOrd="0" destOrd="0" presId="urn:microsoft.com/office/officeart/2008/layout/HorizontalMultiLevelHierarchy"/>
    <dgm:cxn modelId="{EA8170F4-446F-41D8-BE15-609306F273C7}" type="presParOf" srcId="{D4107A66-159B-4F1B-A470-012C58BEAB16}" destId="{B5F67511-671C-4685-8F46-0D8B49876328}" srcOrd="1" destOrd="0" presId="urn:microsoft.com/office/officeart/2008/layout/HorizontalMultiLevelHierarchy"/>
    <dgm:cxn modelId="{4D038F87-3D76-4502-84FE-2E411FEA6009}" type="presParOf" srcId="{4B86ADB7-8798-4582-878C-BC078F3CF2D3}" destId="{39736F3E-4844-4491-8FE4-B27F939EAABB}" srcOrd="2" destOrd="0" presId="urn:microsoft.com/office/officeart/2008/layout/HorizontalMultiLevelHierarchy"/>
    <dgm:cxn modelId="{C5A9F8A9-D2B9-4947-A0FB-3319D23E0023}" type="presParOf" srcId="{39736F3E-4844-4491-8FE4-B27F939EAABB}" destId="{1584BBB3-30BE-412A-AC86-749A7803E26C}" srcOrd="0" destOrd="0" presId="urn:microsoft.com/office/officeart/2008/layout/HorizontalMultiLevelHierarchy"/>
    <dgm:cxn modelId="{B214BDC2-E3C8-4338-930B-A91CF4C458A5}" type="presParOf" srcId="{4B86ADB7-8798-4582-878C-BC078F3CF2D3}" destId="{2FCCA388-759E-4377-9D74-3F72E572ED6D}" srcOrd="3" destOrd="0" presId="urn:microsoft.com/office/officeart/2008/layout/HorizontalMultiLevelHierarchy"/>
    <dgm:cxn modelId="{0E8A20F6-3F84-41F9-85BE-6D056595BBE0}" type="presParOf" srcId="{2FCCA388-759E-4377-9D74-3F72E572ED6D}" destId="{E911D6F7-B18D-4F18-9E21-AE19C0223317}" srcOrd="0" destOrd="0" presId="urn:microsoft.com/office/officeart/2008/layout/HorizontalMultiLevelHierarchy"/>
    <dgm:cxn modelId="{01F66DA9-0A33-4145-AEAB-9BD5F177C814}" type="presParOf" srcId="{2FCCA388-759E-4377-9D74-3F72E572ED6D}" destId="{AA44B5CE-651D-4066-B8D4-DD3C32FD5E25}" srcOrd="1" destOrd="0" presId="urn:microsoft.com/office/officeart/2008/layout/HorizontalMultiLevelHierarchy"/>
    <dgm:cxn modelId="{46459DA6-7FE3-4FAA-858A-B3003ECB8A92}" type="presParOf" srcId="{4B86ADB7-8798-4582-878C-BC078F3CF2D3}" destId="{932CF203-98B2-4D45-A686-981897A24004}" srcOrd="4" destOrd="0" presId="urn:microsoft.com/office/officeart/2008/layout/HorizontalMultiLevelHierarchy"/>
    <dgm:cxn modelId="{5711A899-6704-47C8-8A4C-E7282685E7FB}" type="presParOf" srcId="{932CF203-98B2-4D45-A686-981897A24004}" destId="{BF85CFA6-9BB7-4F27-BCDD-87DEC429B414}" srcOrd="0" destOrd="0" presId="urn:microsoft.com/office/officeart/2008/layout/HorizontalMultiLevelHierarchy"/>
    <dgm:cxn modelId="{7E008EBC-8540-4E46-8FAC-88DECA865BC6}" type="presParOf" srcId="{4B86ADB7-8798-4582-878C-BC078F3CF2D3}" destId="{D58A5B28-E9D8-4561-8F7A-BD0BFAD6A0FD}" srcOrd="5" destOrd="0" presId="urn:microsoft.com/office/officeart/2008/layout/HorizontalMultiLevelHierarchy"/>
    <dgm:cxn modelId="{C96FF928-A08E-42EA-888F-837CA1247EB3}" type="presParOf" srcId="{D58A5B28-E9D8-4561-8F7A-BD0BFAD6A0FD}" destId="{CF85DF03-9972-4D0A-891B-3756344D0315}" srcOrd="0" destOrd="0" presId="urn:microsoft.com/office/officeart/2008/layout/HorizontalMultiLevelHierarchy"/>
    <dgm:cxn modelId="{B5C29393-F02C-4476-86C2-40AA590FF6CC}" type="presParOf" srcId="{D58A5B28-E9D8-4561-8F7A-BD0BFAD6A0FD}" destId="{969713EC-0A1B-4392-846A-54A00C6FDE73}" srcOrd="1" destOrd="0" presId="urn:microsoft.com/office/officeart/2008/layout/HorizontalMultiLevelHierarchy"/>
    <dgm:cxn modelId="{69F4DE23-A80A-4FE0-A531-E1AA51373099}" type="presParOf" srcId="{4B86ADB7-8798-4582-878C-BC078F3CF2D3}" destId="{2E3201BF-4763-4188-8D23-B7FA686BDC58}" srcOrd="6" destOrd="0" presId="urn:microsoft.com/office/officeart/2008/layout/HorizontalMultiLevelHierarchy"/>
    <dgm:cxn modelId="{519EFE3A-1ED3-4D44-8FE6-B1A04BBAD6A9}" type="presParOf" srcId="{2E3201BF-4763-4188-8D23-B7FA686BDC58}" destId="{C75D4C47-604A-45F9-BF7D-23EBE7C9D17C}" srcOrd="0" destOrd="0" presId="urn:microsoft.com/office/officeart/2008/layout/HorizontalMultiLevelHierarchy"/>
    <dgm:cxn modelId="{5E6725E5-4601-46D1-A073-C51E603C2DE6}" type="presParOf" srcId="{4B86ADB7-8798-4582-878C-BC078F3CF2D3}" destId="{C38636FD-BD37-48DF-94B1-42F461162C21}" srcOrd="7" destOrd="0" presId="urn:microsoft.com/office/officeart/2008/layout/HorizontalMultiLevelHierarchy"/>
    <dgm:cxn modelId="{7A3F6C7E-29B6-4746-8148-CD0B67FE17BA}" type="presParOf" srcId="{C38636FD-BD37-48DF-94B1-42F461162C21}" destId="{461473CC-4457-4F3B-A598-BFC605F1048B}" srcOrd="0" destOrd="0" presId="urn:microsoft.com/office/officeart/2008/layout/HorizontalMultiLevelHierarchy"/>
    <dgm:cxn modelId="{003D495B-52D7-4264-A9DF-BAEE1E1E3800}" type="presParOf" srcId="{C38636FD-BD37-48DF-94B1-42F461162C21}" destId="{0FB3C10C-AF8C-4714-92AB-28D26334280E}" srcOrd="1" destOrd="0" presId="urn:microsoft.com/office/officeart/2008/layout/HorizontalMultiLevelHierarchy"/>
    <dgm:cxn modelId="{E1733E15-12B3-45F7-8648-CE0308AABD69}" type="presParOf" srcId="{881FCC2D-5692-4068-B4CA-F78C2246E8EC}" destId="{E3FF5396-4CA7-43AD-B1FE-FFDBF1D33B08}" srcOrd="6" destOrd="0" presId="urn:microsoft.com/office/officeart/2008/layout/HorizontalMultiLevelHierarchy"/>
    <dgm:cxn modelId="{173F6FDD-1403-4CDF-9CA8-DA7B2D38274D}" type="presParOf" srcId="{E3FF5396-4CA7-43AD-B1FE-FFDBF1D33B08}" destId="{8551D946-B8E3-424E-B2F0-5D6FEBD51DE8}" srcOrd="0" destOrd="0" presId="urn:microsoft.com/office/officeart/2008/layout/HorizontalMultiLevelHierarchy"/>
    <dgm:cxn modelId="{7DED881D-1C38-4156-AD99-07BE70B47656}" type="presParOf" srcId="{881FCC2D-5692-4068-B4CA-F78C2246E8EC}" destId="{DBBBA197-78B3-4A87-A02B-CE6B750761D0}" srcOrd="7" destOrd="0" presId="urn:microsoft.com/office/officeart/2008/layout/HorizontalMultiLevelHierarchy"/>
    <dgm:cxn modelId="{FF92A226-8808-4D5D-937D-477A7C74E0B7}" type="presParOf" srcId="{DBBBA197-78B3-4A87-A02B-CE6B750761D0}" destId="{BF4AEAFA-597F-4C8D-AA84-4BC70DE1FC47}" srcOrd="0" destOrd="0" presId="urn:microsoft.com/office/officeart/2008/layout/HorizontalMultiLevelHierarchy"/>
    <dgm:cxn modelId="{6969D7CB-50C0-4905-A560-34327EF69627}" type="presParOf" srcId="{DBBBA197-78B3-4A87-A02B-CE6B750761D0}" destId="{E867E0B8-3CAF-47D3-9124-B0020E21FF24}" srcOrd="1" destOrd="0" presId="urn:microsoft.com/office/officeart/2008/layout/HorizontalMultiLevelHierarchy"/>
    <dgm:cxn modelId="{64C8612A-22CC-4B1F-8F91-3C6FD17066C7}" type="presParOf" srcId="{E867E0B8-3CAF-47D3-9124-B0020E21FF24}" destId="{4ADE5EE4-3B42-4B38-ACCA-6DA4641D7EFA}" srcOrd="0" destOrd="0" presId="urn:microsoft.com/office/officeart/2008/layout/HorizontalMultiLevelHierarchy"/>
    <dgm:cxn modelId="{3E4C8AC7-EEFB-48E7-A944-30E6964BA68C}" type="presParOf" srcId="{4ADE5EE4-3B42-4B38-ACCA-6DA4641D7EFA}" destId="{1477271F-5EBB-4AD7-8411-EBCD0314FDC9}" srcOrd="0" destOrd="0" presId="urn:microsoft.com/office/officeart/2008/layout/HorizontalMultiLevelHierarchy"/>
    <dgm:cxn modelId="{B4A8AA6F-926A-4A57-A7FA-4A170A086201}" type="presParOf" srcId="{E867E0B8-3CAF-47D3-9124-B0020E21FF24}" destId="{05207DF9-C031-45DB-99D4-8B1FA362B1BD}" srcOrd="1" destOrd="0" presId="urn:microsoft.com/office/officeart/2008/layout/HorizontalMultiLevelHierarchy"/>
    <dgm:cxn modelId="{BA6F098C-6ED8-4F38-9C7D-108A2EBF8637}" type="presParOf" srcId="{05207DF9-C031-45DB-99D4-8B1FA362B1BD}" destId="{4F3B0D80-A8B2-47DF-87B6-40A3A22F1F61}" srcOrd="0" destOrd="0" presId="urn:microsoft.com/office/officeart/2008/layout/HorizontalMultiLevelHierarchy"/>
    <dgm:cxn modelId="{6A1DE931-E6EB-4144-9039-501C4C2BBB2C}" type="presParOf" srcId="{05207DF9-C031-45DB-99D4-8B1FA362B1BD}" destId="{502722F7-BDE5-470C-B489-A2B956B60F46}" srcOrd="1" destOrd="0" presId="urn:microsoft.com/office/officeart/2008/layout/HorizontalMultiLevelHierarchy"/>
    <dgm:cxn modelId="{990F0598-C119-40F0-BEAC-B87CF28920B8}" type="presParOf" srcId="{E867E0B8-3CAF-47D3-9124-B0020E21FF24}" destId="{F3FBDE76-5CF8-4E9C-9EC7-F133558189DF}" srcOrd="2" destOrd="0" presId="urn:microsoft.com/office/officeart/2008/layout/HorizontalMultiLevelHierarchy"/>
    <dgm:cxn modelId="{C24B897F-3699-4ED2-B1D4-FCA6C15C610D}" type="presParOf" srcId="{F3FBDE76-5CF8-4E9C-9EC7-F133558189DF}" destId="{50542B0F-53EC-450E-8ABE-7D540D1EACD6}" srcOrd="0" destOrd="0" presId="urn:microsoft.com/office/officeart/2008/layout/HorizontalMultiLevelHierarchy"/>
    <dgm:cxn modelId="{B834B46C-4801-4D7C-982C-8B102E4562BC}" type="presParOf" srcId="{E867E0B8-3CAF-47D3-9124-B0020E21FF24}" destId="{6FCDCEFD-297E-465A-B9F5-C69ABF77B5C4}" srcOrd="3" destOrd="0" presId="urn:microsoft.com/office/officeart/2008/layout/HorizontalMultiLevelHierarchy"/>
    <dgm:cxn modelId="{69AF2276-CB40-408D-9884-B6AF1F40A8F9}" type="presParOf" srcId="{6FCDCEFD-297E-465A-B9F5-C69ABF77B5C4}" destId="{91ECE737-FDDB-4C30-BA85-A6E097964C17}" srcOrd="0" destOrd="0" presId="urn:microsoft.com/office/officeart/2008/layout/HorizontalMultiLevelHierarchy"/>
    <dgm:cxn modelId="{CD38A53A-D7C6-45EB-B956-353254EAA8F1}" type="presParOf" srcId="{6FCDCEFD-297E-465A-B9F5-C69ABF77B5C4}" destId="{72D5A04F-06BF-4658-A685-D2689C101A0A}"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FBDE76-5CF8-4E9C-9EC7-F133558189DF}">
      <dsp:nvSpPr>
        <dsp:cNvPr id="0" name=""/>
        <dsp:cNvSpPr/>
      </dsp:nvSpPr>
      <dsp:spPr>
        <a:xfrm>
          <a:off x="3281008" y="5543950"/>
          <a:ext cx="152753" cy="185163"/>
        </a:xfrm>
        <a:custGeom>
          <a:avLst/>
          <a:gdLst/>
          <a:ahLst/>
          <a:cxnLst/>
          <a:rect l="0" t="0" r="0" b="0"/>
          <a:pathLst>
            <a:path>
              <a:moveTo>
                <a:pt x="0" y="0"/>
              </a:moveTo>
              <a:lnTo>
                <a:pt x="76376" y="0"/>
              </a:lnTo>
              <a:lnTo>
                <a:pt x="76376" y="185163"/>
              </a:lnTo>
              <a:lnTo>
                <a:pt x="152753" y="185163"/>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51384" y="5630530"/>
        <a:ext cx="12001" cy="12001"/>
      </dsp:txXfrm>
    </dsp:sp>
    <dsp:sp modelId="{4ADE5EE4-3B42-4B38-ACCA-6DA4641D7EFA}">
      <dsp:nvSpPr>
        <dsp:cNvPr id="0" name=""/>
        <dsp:cNvSpPr/>
      </dsp:nvSpPr>
      <dsp:spPr>
        <a:xfrm>
          <a:off x="3281008" y="5358786"/>
          <a:ext cx="152753" cy="185163"/>
        </a:xfrm>
        <a:custGeom>
          <a:avLst/>
          <a:gdLst/>
          <a:ahLst/>
          <a:cxnLst/>
          <a:rect l="0" t="0" r="0" b="0"/>
          <a:pathLst>
            <a:path>
              <a:moveTo>
                <a:pt x="0" y="185163"/>
              </a:moveTo>
              <a:lnTo>
                <a:pt x="76376" y="185163"/>
              </a:lnTo>
              <a:lnTo>
                <a:pt x="76376" y="0"/>
              </a:lnTo>
              <a:lnTo>
                <a:pt x="152753" y="0"/>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51384" y="5445367"/>
        <a:ext cx="12001" cy="12001"/>
      </dsp:txXfrm>
    </dsp:sp>
    <dsp:sp modelId="{E3FF5396-4CA7-43AD-B1FE-FFDBF1D33B08}">
      <dsp:nvSpPr>
        <dsp:cNvPr id="0" name=""/>
        <dsp:cNvSpPr/>
      </dsp:nvSpPr>
      <dsp:spPr>
        <a:xfrm>
          <a:off x="1821839" y="2954706"/>
          <a:ext cx="152753" cy="2589244"/>
        </a:xfrm>
        <a:custGeom>
          <a:avLst/>
          <a:gdLst/>
          <a:ahLst/>
          <a:cxnLst/>
          <a:rect l="0" t="0" r="0" b="0"/>
          <a:pathLst>
            <a:path>
              <a:moveTo>
                <a:pt x="0" y="0"/>
              </a:moveTo>
              <a:lnTo>
                <a:pt x="76376" y="0"/>
              </a:lnTo>
              <a:lnTo>
                <a:pt x="76376" y="2589244"/>
              </a:lnTo>
              <a:lnTo>
                <a:pt x="152753" y="2589244"/>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833372" y="4184484"/>
        <a:ext cx="129687" cy="129687"/>
      </dsp:txXfrm>
    </dsp:sp>
    <dsp:sp modelId="{2E3201BF-4763-4188-8D23-B7FA686BDC58}">
      <dsp:nvSpPr>
        <dsp:cNvPr id="0" name=""/>
        <dsp:cNvSpPr/>
      </dsp:nvSpPr>
      <dsp:spPr>
        <a:xfrm>
          <a:off x="3281008" y="4432969"/>
          <a:ext cx="152753" cy="555490"/>
        </a:xfrm>
        <a:custGeom>
          <a:avLst/>
          <a:gdLst/>
          <a:ahLst/>
          <a:cxnLst/>
          <a:rect l="0" t="0" r="0" b="0"/>
          <a:pathLst>
            <a:path>
              <a:moveTo>
                <a:pt x="0" y="0"/>
              </a:moveTo>
              <a:lnTo>
                <a:pt x="76376" y="0"/>
              </a:lnTo>
              <a:lnTo>
                <a:pt x="76376" y="555490"/>
              </a:lnTo>
              <a:lnTo>
                <a:pt x="152753" y="555490"/>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42982" y="4696312"/>
        <a:ext cx="28805" cy="28805"/>
      </dsp:txXfrm>
    </dsp:sp>
    <dsp:sp modelId="{932CF203-98B2-4D45-A686-981897A24004}">
      <dsp:nvSpPr>
        <dsp:cNvPr id="0" name=""/>
        <dsp:cNvSpPr/>
      </dsp:nvSpPr>
      <dsp:spPr>
        <a:xfrm>
          <a:off x="3281008" y="4432969"/>
          <a:ext cx="152753" cy="185163"/>
        </a:xfrm>
        <a:custGeom>
          <a:avLst/>
          <a:gdLst/>
          <a:ahLst/>
          <a:cxnLst/>
          <a:rect l="0" t="0" r="0" b="0"/>
          <a:pathLst>
            <a:path>
              <a:moveTo>
                <a:pt x="0" y="0"/>
              </a:moveTo>
              <a:lnTo>
                <a:pt x="76376" y="0"/>
              </a:lnTo>
              <a:lnTo>
                <a:pt x="76376" y="185163"/>
              </a:lnTo>
              <a:lnTo>
                <a:pt x="152753" y="185163"/>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51384" y="4519550"/>
        <a:ext cx="12001" cy="12001"/>
      </dsp:txXfrm>
    </dsp:sp>
    <dsp:sp modelId="{39736F3E-4844-4491-8FE4-B27F939EAABB}">
      <dsp:nvSpPr>
        <dsp:cNvPr id="0" name=""/>
        <dsp:cNvSpPr/>
      </dsp:nvSpPr>
      <dsp:spPr>
        <a:xfrm>
          <a:off x="3281008" y="4247806"/>
          <a:ext cx="152753" cy="185163"/>
        </a:xfrm>
        <a:custGeom>
          <a:avLst/>
          <a:gdLst/>
          <a:ahLst/>
          <a:cxnLst/>
          <a:rect l="0" t="0" r="0" b="0"/>
          <a:pathLst>
            <a:path>
              <a:moveTo>
                <a:pt x="0" y="185163"/>
              </a:moveTo>
              <a:lnTo>
                <a:pt x="76376" y="185163"/>
              </a:lnTo>
              <a:lnTo>
                <a:pt x="76376" y="0"/>
              </a:lnTo>
              <a:lnTo>
                <a:pt x="152753" y="0"/>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51384" y="4334387"/>
        <a:ext cx="12001" cy="12001"/>
      </dsp:txXfrm>
    </dsp:sp>
    <dsp:sp modelId="{03AC640B-BD42-4506-8632-485A9749B000}">
      <dsp:nvSpPr>
        <dsp:cNvPr id="0" name=""/>
        <dsp:cNvSpPr/>
      </dsp:nvSpPr>
      <dsp:spPr>
        <a:xfrm>
          <a:off x="3281008" y="3877479"/>
          <a:ext cx="152753" cy="555490"/>
        </a:xfrm>
        <a:custGeom>
          <a:avLst/>
          <a:gdLst/>
          <a:ahLst/>
          <a:cxnLst/>
          <a:rect l="0" t="0" r="0" b="0"/>
          <a:pathLst>
            <a:path>
              <a:moveTo>
                <a:pt x="0" y="555490"/>
              </a:moveTo>
              <a:lnTo>
                <a:pt x="76376" y="555490"/>
              </a:lnTo>
              <a:lnTo>
                <a:pt x="76376" y="0"/>
              </a:lnTo>
              <a:lnTo>
                <a:pt x="152753" y="0"/>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42982" y="4140821"/>
        <a:ext cx="28805" cy="28805"/>
      </dsp:txXfrm>
    </dsp:sp>
    <dsp:sp modelId="{46C687BF-7ACC-4823-A875-BF6A717AFE67}">
      <dsp:nvSpPr>
        <dsp:cNvPr id="0" name=""/>
        <dsp:cNvSpPr/>
      </dsp:nvSpPr>
      <dsp:spPr>
        <a:xfrm>
          <a:off x="1821839" y="2954706"/>
          <a:ext cx="152753" cy="1478263"/>
        </a:xfrm>
        <a:custGeom>
          <a:avLst/>
          <a:gdLst/>
          <a:ahLst/>
          <a:cxnLst/>
          <a:rect l="0" t="0" r="0" b="0"/>
          <a:pathLst>
            <a:path>
              <a:moveTo>
                <a:pt x="0" y="0"/>
              </a:moveTo>
              <a:lnTo>
                <a:pt x="76376" y="0"/>
              </a:lnTo>
              <a:lnTo>
                <a:pt x="76376" y="1478263"/>
              </a:lnTo>
              <a:lnTo>
                <a:pt x="152753" y="1478263"/>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61063" y="3656684"/>
        <a:ext cx="74306" cy="74306"/>
      </dsp:txXfrm>
    </dsp:sp>
    <dsp:sp modelId="{F9B123ED-2077-4222-8533-FF89252C874B}">
      <dsp:nvSpPr>
        <dsp:cNvPr id="0" name=""/>
        <dsp:cNvSpPr/>
      </dsp:nvSpPr>
      <dsp:spPr>
        <a:xfrm>
          <a:off x="3281008" y="2204707"/>
          <a:ext cx="152753" cy="1302444"/>
        </a:xfrm>
        <a:custGeom>
          <a:avLst/>
          <a:gdLst/>
          <a:ahLst/>
          <a:cxnLst/>
          <a:rect l="0" t="0" r="0" b="0"/>
          <a:pathLst>
            <a:path>
              <a:moveTo>
                <a:pt x="0" y="0"/>
              </a:moveTo>
              <a:lnTo>
                <a:pt x="76376" y="0"/>
              </a:lnTo>
              <a:lnTo>
                <a:pt x="76376" y="1302444"/>
              </a:lnTo>
              <a:lnTo>
                <a:pt x="152753" y="130244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24601" y="2823146"/>
        <a:ext cx="65568" cy="65568"/>
      </dsp:txXfrm>
    </dsp:sp>
    <dsp:sp modelId="{B43C8C8F-E978-4D7B-AB00-86757CBE5BB1}">
      <dsp:nvSpPr>
        <dsp:cNvPr id="0" name=""/>
        <dsp:cNvSpPr/>
      </dsp:nvSpPr>
      <dsp:spPr>
        <a:xfrm>
          <a:off x="3281008" y="2204707"/>
          <a:ext cx="152753" cy="932118"/>
        </a:xfrm>
        <a:custGeom>
          <a:avLst/>
          <a:gdLst/>
          <a:ahLst/>
          <a:cxnLst/>
          <a:rect l="0" t="0" r="0" b="0"/>
          <a:pathLst>
            <a:path>
              <a:moveTo>
                <a:pt x="0" y="0"/>
              </a:moveTo>
              <a:lnTo>
                <a:pt x="76376" y="0"/>
              </a:lnTo>
              <a:lnTo>
                <a:pt x="76376" y="932118"/>
              </a:lnTo>
              <a:lnTo>
                <a:pt x="152753" y="932118"/>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33771" y="2647153"/>
        <a:ext cx="47227" cy="47227"/>
      </dsp:txXfrm>
    </dsp:sp>
    <dsp:sp modelId="{9FB0E21D-A431-45DB-AE8F-4BA8070E48DF}">
      <dsp:nvSpPr>
        <dsp:cNvPr id="0" name=""/>
        <dsp:cNvSpPr/>
      </dsp:nvSpPr>
      <dsp:spPr>
        <a:xfrm>
          <a:off x="3281008" y="2204707"/>
          <a:ext cx="152753" cy="561791"/>
        </a:xfrm>
        <a:custGeom>
          <a:avLst/>
          <a:gdLst/>
          <a:ahLst/>
          <a:cxnLst/>
          <a:rect l="0" t="0" r="0" b="0"/>
          <a:pathLst>
            <a:path>
              <a:moveTo>
                <a:pt x="0" y="0"/>
              </a:moveTo>
              <a:lnTo>
                <a:pt x="76376" y="0"/>
              </a:lnTo>
              <a:lnTo>
                <a:pt x="76376" y="561791"/>
              </a:lnTo>
              <a:lnTo>
                <a:pt x="152753" y="561791"/>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42830" y="2471048"/>
        <a:ext cx="29109" cy="29109"/>
      </dsp:txXfrm>
    </dsp:sp>
    <dsp:sp modelId="{270A0529-314B-47FB-96CE-3258BDE60EF5}">
      <dsp:nvSpPr>
        <dsp:cNvPr id="0" name=""/>
        <dsp:cNvSpPr/>
      </dsp:nvSpPr>
      <dsp:spPr>
        <a:xfrm>
          <a:off x="3281008" y="2204707"/>
          <a:ext cx="152753" cy="191464"/>
        </a:xfrm>
        <a:custGeom>
          <a:avLst/>
          <a:gdLst/>
          <a:ahLst/>
          <a:cxnLst/>
          <a:rect l="0" t="0" r="0" b="0"/>
          <a:pathLst>
            <a:path>
              <a:moveTo>
                <a:pt x="0" y="0"/>
              </a:moveTo>
              <a:lnTo>
                <a:pt x="76376" y="0"/>
              </a:lnTo>
              <a:lnTo>
                <a:pt x="76376" y="191464"/>
              </a:lnTo>
              <a:lnTo>
                <a:pt x="152753" y="19146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51262" y="2294316"/>
        <a:ext cx="12246" cy="12246"/>
      </dsp:txXfrm>
    </dsp:sp>
    <dsp:sp modelId="{CEACB664-4D10-4DD2-B714-493A8C751748}">
      <dsp:nvSpPr>
        <dsp:cNvPr id="0" name=""/>
        <dsp:cNvSpPr/>
      </dsp:nvSpPr>
      <dsp:spPr>
        <a:xfrm>
          <a:off x="3281008" y="2019544"/>
          <a:ext cx="152753" cy="185163"/>
        </a:xfrm>
        <a:custGeom>
          <a:avLst/>
          <a:gdLst/>
          <a:ahLst/>
          <a:cxnLst/>
          <a:rect l="0" t="0" r="0" b="0"/>
          <a:pathLst>
            <a:path>
              <a:moveTo>
                <a:pt x="0" y="185163"/>
              </a:moveTo>
              <a:lnTo>
                <a:pt x="76376" y="185163"/>
              </a:lnTo>
              <a:lnTo>
                <a:pt x="76376" y="0"/>
              </a:lnTo>
              <a:lnTo>
                <a:pt x="152753" y="0"/>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51384" y="2106125"/>
        <a:ext cx="12001" cy="12001"/>
      </dsp:txXfrm>
    </dsp:sp>
    <dsp:sp modelId="{1D5C95B9-5D68-433A-9820-71916CB621AF}">
      <dsp:nvSpPr>
        <dsp:cNvPr id="0" name=""/>
        <dsp:cNvSpPr/>
      </dsp:nvSpPr>
      <dsp:spPr>
        <a:xfrm>
          <a:off x="3281008" y="1642916"/>
          <a:ext cx="152753" cy="561791"/>
        </a:xfrm>
        <a:custGeom>
          <a:avLst/>
          <a:gdLst/>
          <a:ahLst/>
          <a:cxnLst/>
          <a:rect l="0" t="0" r="0" b="0"/>
          <a:pathLst>
            <a:path>
              <a:moveTo>
                <a:pt x="0" y="561791"/>
              </a:moveTo>
              <a:lnTo>
                <a:pt x="76376" y="561791"/>
              </a:lnTo>
              <a:lnTo>
                <a:pt x="76376" y="0"/>
              </a:lnTo>
              <a:lnTo>
                <a:pt x="152753" y="0"/>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42830" y="1909257"/>
        <a:ext cx="29109" cy="29109"/>
      </dsp:txXfrm>
    </dsp:sp>
    <dsp:sp modelId="{A0BAE58A-FB60-40DA-BA0A-C1F61716B07C}">
      <dsp:nvSpPr>
        <dsp:cNvPr id="0" name=""/>
        <dsp:cNvSpPr/>
      </dsp:nvSpPr>
      <dsp:spPr>
        <a:xfrm>
          <a:off x="3281008" y="1272589"/>
          <a:ext cx="152753" cy="932118"/>
        </a:xfrm>
        <a:custGeom>
          <a:avLst/>
          <a:gdLst/>
          <a:ahLst/>
          <a:cxnLst/>
          <a:rect l="0" t="0" r="0" b="0"/>
          <a:pathLst>
            <a:path>
              <a:moveTo>
                <a:pt x="0" y="932118"/>
              </a:moveTo>
              <a:lnTo>
                <a:pt x="76376" y="932118"/>
              </a:lnTo>
              <a:lnTo>
                <a:pt x="76376" y="0"/>
              </a:lnTo>
              <a:lnTo>
                <a:pt x="152753" y="0"/>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33771" y="1715035"/>
        <a:ext cx="47227" cy="47227"/>
      </dsp:txXfrm>
    </dsp:sp>
    <dsp:sp modelId="{2BCF6CB0-BE48-4B24-BC81-50373F2A7C00}">
      <dsp:nvSpPr>
        <dsp:cNvPr id="0" name=""/>
        <dsp:cNvSpPr/>
      </dsp:nvSpPr>
      <dsp:spPr>
        <a:xfrm>
          <a:off x="3281008" y="902263"/>
          <a:ext cx="152753" cy="1302444"/>
        </a:xfrm>
        <a:custGeom>
          <a:avLst/>
          <a:gdLst/>
          <a:ahLst/>
          <a:cxnLst/>
          <a:rect l="0" t="0" r="0" b="0"/>
          <a:pathLst>
            <a:path>
              <a:moveTo>
                <a:pt x="0" y="1302444"/>
              </a:moveTo>
              <a:lnTo>
                <a:pt x="76376" y="1302444"/>
              </a:lnTo>
              <a:lnTo>
                <a:pt x="76376" y="0"/>
              </a:lnTo>
              <a:lnTo>
                <a:pt x="152753" y="0"/>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24601" y="1520701"/>
        <a:ext cx="65568" cy="65568"/>
      </dsp:txXfrm>
    </dsp:sp>
    <dsp:sp modelId="{9C4470CE-CF2C-4DA4-A8C5-1E1B8BDB1CCE}">
      <dsp:nvSpPr>
        <dsp:cNvPr id="0" name=""/>
        <dsp:cNvSpPr/>
      </dsp:nvSpPr>
      <dsp:spPr>
        <a:xfrm>
          <a:off x="1821839" y="2204707"/>
          <a:ext cx="152753" cy="749998"/>
        </a:xfrm>
        <a:custGeom>
          <a:avLst/>
          <a:gdLst/>
          <a:ahLst/>
          <a:cxnLst/>
          <a:rect l="0" t="0" r="0" b="0"/>
          <a:pathLst>
            <a:path>
              <a:moveTo>
                <a:pt x="0" y="749998"/>
              </a:moveTo>
              <a:lnTo>
                <a:pt x="76376" y="749998"/>
              </a:lnTo>
              <a:lnTo>
                <a:pt x="76376" y="0"/>
              </a:lnTo>
              <a:lnTo>
                <a:pt x="152753"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1879081" y="2560572"/>
        <a:ext cx="38269" cy="38269"/>
      </dsp:txXfrm>
    </dsp:sp>
    <dsp:sp modelId="{89861C59-FBC7-4579-8D94-A5222C8876A6}">
      <dsp:nvSpPr>
        <dsp:cNvPr id="0" name=""/>
        <dsp:cNvSpPr/>
      </dsp:nvSpPr>
      <dsp:spPr>
        <a:xfrm>
          <a:off x="3256499" y="346772"/>
          <a:ext cx="152753" cy="185163"/>
        </a:xfrm>
        <a:custGeom>
          <a:avLst/>
          <a:gdLst/>
          <a:ahLst/>
          <a:cxnLst/>
          <a:rect l="0" t="0" r="0" b="0"/>
          <a:pathLst>
            <a:path>
              <a:moveTo>
                <a:pt x="0" y="0"/>
              </a:moveTo>
              <a:lnTo>
                <a:pt x="76376" y="0"/>
              </a:lnTo>
              <a:lnTo>
                <a:pt x="76376" y="185163"/>
              </a:lnTo>
              <a:lnTo>
                <a:pt x="152753" y="185163"/>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26875" y="433353"/>
        <a:ext cx="12001" cy="12001"/>
      </dsp:txXfrm>
    </dsp:sp>
    <dsp:sp modelId="{B487E06A-802A-4499-A4CE-4D030DBF3B0A}">
      <dsp:nvSpPr>
        <dsp:cNvPr id="0" name=""/>
        <dsp:cNvSpPr/>
      </dsp:nvSpPr>
      <dsp:spPr>
        <a:xfrm>
          <a:off x="3256499" y="161609"/>
          <a:ext cx="152753" cy="185163"/>
        </a:xfrm>
        <a:custGeom>
          <a:avLst/>
          <a:gdLst/>
          <a:ahLst/>
          <a:cxnLst/>
          <a:rect l="0" t="0" r="0" b="0"/>
          <a:pathLst>
            <a:path>
              <a:moveTo>
                <a:pt x="0" y="185163"/>
              </a:moveTo>
              <a:lnTo>
                <a:pt x="76376" y="185163"/>
              </a:lnTo>
              <a:lnTo>
                <a:pt x="76376" y="0"/>
              </a:lnTo>
              <a:lnTo>
                <a:pt x="152753" y="0"/>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3326875" y="248190"/>
        <a:ext cx="12001" cy="12001"/>
      </dsp:txXfrm>
    </dsp:sp>
    <dsp:sp modelId="{732C76C6-0CF7-4BF1-9A77-AB039DDEBB40}">
      <dsp:nvSpPr>
        <dsp:cNvPr id="0" name=""/>
        <dsp:cNvSpPr/>
      </dsp:nvSpPr>
      <dsp:spPr>
        <a:xfrm>
          <a:off x="1821839" y="346772"/>
          <a:ext cx="152753" cy="2607933"/>
        </a:xfrm>
        <a:custGeom>
          <a:avLst/>
          <a:gdLst/>
          <a:ahLst/>
          <a:cxnLst/>
          <a:rect l="0" t="0" r="0" b="0"/>
          <a:pathLst>
            <a:path>
              <a:moveTo>
                <a:pt x="0" y="2607933"/>
              </a:moveTo>
              <a:lnTo>
                <a:pt x="76376" y="2607933"/>
              </a:lnTo>
              <a:lnTo>
                <a:pt x="76376" y="0"/>
              </a:lnTo>
              <a:lnTo>
                <a:pt x="152753" y="0"/>
              </a:lnTo>
            </a:path>
          </a:pathLst>
        </a:custGeom>
        <a:noFill/>
        <a:ln w="12700" cap="flat" cmpd="sng" algn="ctr">
          <a:solidFill>
            <a:schemeClr val="accent5">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IN" sz="900" kern="1200"/>
        </a:p>
      </dsp:txBody>
      <dsp:txXfrm>
        <a:off x="1832906" y="1585429"/>
        <a:ext cx="130620" cy="130620"/>
      </dsp:txXfrm>
    </dsp:sp>
    <dsp:sp modelId="{AE52CF96-9BB2-47EB-8A7F-B2A570881E95}">
      <dsp:nvSpPr>
        <dsp:cNvPr id="0" name=""/>
        <dsp:cNvSpPr/>
      </dsp:nvSpPr>
      <dsp:spPr>
        <a:xfrm rot="16200000">
          <a:off x="846024" y="2591668"/>
          <a:ext cx="1225556" cy="72607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Digital Marketing Conversion Prediction</a:t>
          </a:r>
          <a:endParaRPr lang="en-IN" sz="1200" kern="1200" dirty="0"/>
        </a:p>
      </dsp:txBody>
      <dsp:txXfrm>
        <a:off x="846024" y="2591668"/>
        <a:ext cx="1225556" cy="726074"/>
      </dsp:txXfrm>
    </dsp:sp>
    <dsp:sp modelId="{885F534A-0BA5-4A77-9706-F5D03E85EC70}">
      <dsp:nvSpPr>
        <dsp:cNvPr id="0" name=""/>
        <dsp:cNvSpPr/>
      </dsp:nvSpPr>
      <dsp:spPr>
        <a:xfrm>
          <a:off x="1974593" y="225934"/>
          <a:ext cx="1281906" cy="24167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Data</a:t>
          </a:r>
          <a:endParaRPr lang="en-IN" sz="1600" kern="1200" dirty="0"/>
        </a:p>
      </dsp:txBody>
      <dsp:txXfrm>
        <a:off x="1974593" y="225934"/>
        <a:ext cx="1281906" cy="241676"/>
      </dsp:txXfrm>
    </dsp:sp>
    <dsp:sp modelId="{EE7D2327-57BC-4FE2-8BC7-30255819BD00}">
      <dsp:nvSpPr>
        <dsp:cNvPr id="0" name=""/>
        <dsp:cNvSpPr/>
      </dsp:nvSpPr>
      <dsp:spPr>
        <a:xfrm>
          <a:off x="3409252" y="5553"/>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IN" sz="1050" kern="1200" dirty="0" err="1"/>
            <a:t>digital_marketing_campaign_dataset</a:t>
          </a:r>
          <a:endParaRPr lang="en-IN" sz="1050" kern="1200" dirty="0"/>
        </a:p>
      </dsp:txBody>
      <dsp:txXfrm>
        <a:off x="3409252" y="5553"/>
        <a:ext cx="1334147" cy="312112"/>
      </dsp:txXfrm>
    </dsp:sp>
    <dsp:sp modelId="{B05E5C4F-38CB-4E78-A1BF-05E60C7F2FFD}">
      <dsp:nvSpPr>
        <dsp:cNvPr id="0" name=""/>
        <dsp:cNvSpPr/>
      </dsp:nvSpPr>
      <dsp:spPr>
        <a:xfrm>
          <a:off x="3409252" y="375879"/>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IN" sz="1050" kern="1200" dirty="0" err="1"/>
            <a:t>digital_marketing_campaign_cleaned</a:t>
          </a:r>
          <a:endParaRPr lang="en-IN" sz="1050" kern="1200" dirty="0"/>
        </a:p>
      </dsp:txBody>
      <dsp:txXfrm>
        <a:off x="3409252" y="375879"/>
        <a:ext cx="1334147" cy="312112"/>
      </dsp:txXfrm>
    </dsp:sp>
    <dsp:sp modelId="{FFAB85C3-BED1-469F-A36B-F599CEBA4F79}">
      <dsp:nvSpPr>
        <dsp:cNvPr id="0" name=""/>
        <dsp:cNvSpPr/>
      </dsp:nvSpPr>
      <dsp:spPr>
        <a:xfrm>
          <a:off x="1974593" y="2065180"/>
          <a:ext cx="1306415" cy="27905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Models</a:t>
          </a:r>
          <a:endParaRPr lang="en-IN" sz="1600" kern="1200" dirty="0"/>
        </a:p>
      </dsp:txBody>
      <dsp:txXfrm>
        <a:off x="1974593" y="2065180"/>
        <a:ext cx="1306415" cy="279054"/>
      </dsp:txXfrm>
    </dsp:sp>
    <dsp:sp modelId="{C2B47A2E-5420-4E0D-8A09-9DBD77F8C2B3}">
      <dsp:nvSpPr>
        <dsp:cNvPr id="0" name=""/>
        <dsp:cNvSpPr/>
      </dsp:nvSpPr>
      <dsp:spPr>
        <a:xfrm>
          <a:off x="3433762" y="746206"/>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IN" sz="1050" kern="1200" dirty="0" err="1"/>
            <a:t>best_model.joblib</a:t>
          </a:r>
          <a:endParaRPr lang="en-IN" sz="1050" kern="1200" dirty="0"/>
        </a:p>
      </dsp:txBody>
      <dsp:txXfrm>
        <a:off x="3433762" y="746206"/>
        <a:ext cx="1334147" cy="312112"/>
      </dsp:txXfrm>
    </dsp:sp>
    <dsp:sp modelId="{8072184B-0660-4EF0-ADAF-FA8AC0B475E1}">
      <dsp:nvSpPr>
        <dsp:cNvPr id="0" name=""/>
        <dsp:cNvSpPr/>
      </dsp:nvSpPr>
      <dsp:spPr>
        <a:xfrm>
          <a:off x="3433762" y="1116533"/>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dirty="0" err="1"/>
            <a:t>decision_tree_best_model.joblib</a:t>
          </a:r>
          <a:endParaRPr lang="en-IN" sz="1050" kern="1200" dirty="0"/>
        </a:p>
      </dsp:txBody>
      <dsp:txXfrm>
        <a:off x="3433762" y="1116533"/>
        <a:ext cx="1334147" cy="312112"/>
      </dsp:txXfrm>
    </dsp:sp>
    <dsp:sp modelId="{42CD80BC-75C1-4025-8401-550CADAE11F1}">
      <dsp:nvSpPr>
        <dsp:cNvPr id="0" name=""/>
        <dsp:cNvSpPr/>
      </dsp:nvSpPr>
      <dsp:spPr>
        <a:xfrm>
          <a:off x="3433762" y="1486860"/>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IN" sz="1050" kern="1200"/>
            <a:t>feature_list</a:t>
          </a:r>
          <a:endParaRPr lang="en-IN" sz="1050" kern="1200" dirty="0"/>
        </a:p>
      </dsp:txBody>
      <dsp:txXfrm>
        <a:off x="3433762" y="1486860"/>
        <a:ext cx="1334147" cy="312112"/>
      </dsp:txXfrm>
    </dsp:sp>
    <dsp:sp modelId="{40A0B4A9-9307-4E28-A0B9-B5377DF1AB7B}">
      <dsp:nvSpPr>
        <dsp:cNvPr id="0" name=""/>
        <dsp:cNvSpPr/>
      </dsp:nvSpPr>
      <dsp:spPr>
        <a:xfrm>
          <a:off x="3433762" y="1857187"/>
          <a:ext cx="1356350" cy="32471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IN" sz="1050" kern="1200" dirty="0" err="1"/>
            <a:t>gradient_boosting_best_model.joblib</a:t>
          </a:r>
          <a:endParaRPr lang="en-IN" sz="1050" kern="1200" dirty="0"/>
        </a:p>
      </dsp:txBody>
      <dsp:txXfrm>
        <a:off x="3433762" y="1857187"/>
        <a:ext cx="1356350" cy="324715"/>
      </dsp:txXfrm>
    </dsp:sp>
    <dsp:sp modelId="{248D0103-58E0-4F6B-89BD-4B5E96007389}">
      <dsp:nvSpPr>
        <dsp:cNvPr id="0" name=""/>
        <dsp:cNvSpPr/>
      </dsp:nvSpPr>
      <dsp:spPr>
        <a:xfrm>
          <a:off x="3433762" y="2240115"/>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US" sz="1050" kern="1200"/>
            <a:t>logistic_regression_best_model.joblib</a:t>
          </a:r>
          <a:endParaRPr lang="en-IN" sz="1050" kern="1200" dirty="0"/>
        </a:p>
      </dsp:txBody>
      <dsp:txXfrm>
        <a:off x="3433762" y="2240115"/>
        <a:ext cx="1334147" cy="312112"/>
      </dsp:txXfrm>
    </dsp:sp>
    <dsp:sp modelId="{288E9FD8-C6AF-4442-8517-05EBA32F5257}">
      <dsp:nvSpPr>
        <dsp:cNvPr id="0" name=""/>
        <dsp:cNvSpPr/>
      </dsp:nvSpPr>
      <dsp:spPr>
        <a:xfrm>
          <a:off x="3433762" y="2610442"/>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random_forest_best_model.joblib</a:t>
          </a:r>
          <a:endParaRPr lang="en-IN" sz="900" kern="1200" dirty="0"/>
        </a:p>
      </dsp:txBody>
      <dsp:txXfrm>
        <a:off x="3433762" y="2610442"/>
        <a:ext cx="1334147" cy="312112"/>
      </dsp:txXfrm>
    </dsp:sp>
    <dsp:sp modelId="{1C23AFC0-40C0-46FE-8262-2AF199222564}">
      <dsp:nvSpPr>
        <dsp:cNvPr id="0" name=""/>
        <dsp:cNvSpPr/>
      </dsp:nvSpPr>
      <dsp:spPr>
        <a:xfrm>
          <a:off x="3433762" y="2980769"/>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svc_best_model.joblib</a:t>
          </a:r>
          <a:endParaRPr lang="en-IN" sz="900" kern="1200" dirty="0"/>
        </a:p>
      </dsp:txBody>
      <dsp:txXfrm>
        <a:off x="3433762" y="2980769"/>
        <a:ext cx="1334147" cy="312112"/>
      </dsp:txXfrm>
    </dsp:sp>
    <dsp:sp modelId="{5A017133-FFFD-4CD9-813C-B1263A39ADB2}">
      <dsp:nvSpPr>
        <dsp:cNvPr id="0" name=""/>
        <dsp:cNvSpPr/>
      </dsp:nvSpPr>
      <dsp:spPr>
        <a:xfrm>
          <a:off x="3433762" y="3351096"/>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xgboost_best_model.joblib</a:t>
          </a:r>
          <a:endParaRPr lang="en-IN" sz="900" kern="1200" dirty="0"/>
        </a:p>
      </dsp:txBody>
      <dsp:txXfrm>
        <a:off x="3433762" y="3351096"/>
        <a:ext cx="1334147" cy="312112"/>
      </dsp:txXfrm>
    </dsp:sp>
    <dsp:sp modelId="{394E8444-9D72-47E3-8E2E-E0BCF92937CC}">
      <dsp:nvSpPr>
        <dsp:cNvPr id="0" name=""/>
        <dsp:cNvSpPr/>
      </dsp:nvSpPr>
      <dsp:spPr>
        <a:xfrm>
          <a:off x="1974593" y="4293442"/>
          <a:ext cx="1306415" cy="27905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Notebook</a:t>
          </a:r>
          <a:endParaRPr lang="en-IN" sz="1400" kern="1200" dirty="0"/>
        </a:p>
      </dsp:txBody>
      <dsp:txXfrm>
        <a:off x="1974593" y="4293442"/>
        <a:ext cx="1306415" cy="279054"/>
      </dsp:txXfrm>
    </dsp:sp>
    <dsp:sp modelId="{D8E7818F-6130-4E61-B780-3E67EF91E6E6}">
      <dsp:nvSpPr>
        <dsp:cNvPr id="0" name=""/>
        <dsp:cNvSpPr/>
      </dsp:nvSpPr>
      <dsp:spPr>
        <a:xfrm>
          <a:off x="3433762" y="3721423"/>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Digi_marketing_clean_data</a:t>
          </a:r>
          <a:endParaRPr lang="en-IN" sz="900" kern="1200" dirty="0"/>
        </a:p>
      </dsp:txBody>
      <dsp:txXfrm>
        <a:off x="3433762" y="3721423"/>
        <a:ext cx="1334147" cy="312112"/>
      </dsp:txXfrm>
    </dsp:sp>
    <dsp:sp modelId="{E911D6F7-B18D-4F18-9E21-AE19C0223317}">
      <dsp:nvSpPr>
        <dsp:cNvPr id="0" name=""/>
        <dsp:cNvSpPr/>
      </dsp:nvSpPr>
      <dsp:spPr>
        <a:xfrm>
          <a:off x="3433762" y="4091749"/>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Digi_marketing_preprocessing</a:t>
          </a:r>
          <a:endParaRPr lang="en-IN" sz="900" kern="1200" dirty="0"/>
        </a:p>
      </dsp:txBody>
      <dsp:txXfrm>
        <a:off x="3433762" y="4091749"/>
        <a:ext cx="1334147" cy="312112"/>
      </dsp:txXfrm>
    </dsp:sp>
    <dsp:sp modelId="{CF85DF03-9972-4D0A-891B-3756344D0315}">
      <dsp:nvSpPr>
        <dsp:cNvPr id="0" name=""/>
        <dsp:cNvSpPr/>
      </dsp:nvSpPr>
      <dsp:spPr>
        <a:xfrm>
          <a:off x="3433762" y="4462076"/>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Digi_marketing_Training</a:t>
          </a:r>
          <a:endParaRPr lang="en-IN" sz="900" kern="1200" dirty="0"/>
        </a:p>
      </dsp:txBody>
      <dsp:txXfrm>
        <a:off x="3433762" y="4462076"/>
        <a:ext cx="1334147" cy="312112"/>
      </dsp:txXfrm>
    </dsp:sp>
    <dsp:sp modelId="{461473CC-4457-4F3B-A598-BFC605F1048B}">
      <dsp:nvSpPr>
        <dsp:cNvPr id="0" name=""/>
        <dsp:cNvSpPr/>
      </dsp:nvSpPr>
      <dsp:spPr>
        <a:xfrm>
          <a:off x="3433762" y="4832403"/>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EDA_Digi_Marketing</a:t>
          </a:r>
          <a:endParaRPr lang="en-IN" sz="900" kern="1200" dirty="0"/>
        </a:p>
      </dsp:txBody>
      <dsp:txXfrm>
        <a:off x="3433762" y="4832403"/>
        <a:ext cx="1334147" cy="312112"/>
      </dsp:txXfrm>
    </dsp:sp>
    <dsp:sp modelId="{BF4AEAFA-597F-4C8D-AA84-4BC70DE1FC47}">
      <dsp:nvSpPr>
        <dsp:cNvPr id="0" name=""/>
        <dsp:cNvSpPr/>
      </dsp:nvSpPr>
      <dsp:spPr>
        <a:xfrm>
          <a:off x="1974593" y="5404422"/>
          <a:ext cx="1306415" cy="279054"/>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err="1"/>
            <a:t>Src</a:t>
          </a:r>
          <a:endParaRPr lang="en-IN" sz="1600" kern="1200" dirty="0"/>
        </a:p>
      </dsp:txBody>
      <dsp:txXfrm>
        <a:off x="1974593" y="5404422"/>
        <a:ext cx="1306415" cy="279054"/>
      </dsp:txXfrm>
    </dsp:sp>
    <dsp:sp modelId="{4F3B0D80-A8B2-47DF-87B6-40A3A22F1F61}">
      <dsp:nvSpPr>
        <dsp:cNvPr id="0" name=""/>
        <dsp:cNvSpPr/>
      </dsp:nvSpPr>
      <dsp:spPr>
        <a:xfrm>
          <a:off x="3433762" y="5202730"/>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__init__</a:t>
          </a:r>
          <a:endParaRPr lang="en-IN" sz="900" kern="1200" dirty="0"/>
        </a:p>
      </dsp:txBody>
      <dsp:txXfrm>
        <a:off x="3433762" y="5202730"/>
        <a:ext cx="1334147" cy="312112"/>
      </dsp:txXfrm>
    </dsp:sp>
    <dsp:sp modelId="{91ECE737-FDDB-4C30-BA85-A6E097964C17}">
      <dsp:nvSpPr>
        <dsp:cNvPr id="0" name=""/>
        <dsp:cNvSpPr/>
      </dsp:nvSpPr>
      <dsp:spPr>
        <a:xfrm>
          <a:off x="3433762" y="5573057"/>
          <a:ext cx="1334147" cy="31211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IN" sz="900" kern="1200"/>
            <a:t>config</a:t>
          </a:r>
          <a:endParaRPr lang="en-IN" sz="900" kern="1200" dirty="0"/>
        </a:p>
      </dsp:txBody>
      <dsp:txXfrm>
        <a:off x="3433762" y="5573057"/>
        <a:ext cx="1334147" cy="312112"/>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21-01-2026</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7FFB008-8E38-46F5-BCB9-8CFEF233CF3A}" type="slidenum">
              <a:rPr lang="en-IN" smtClean="0"/>
              <a:t>1</a:t>
            </a:fld>
            <a:endParaRPr lang="en-IN" dirty="0"/>
          </a:p>
        </p:txBody>
      </p:sp>
    </p:spTree>
    <p:extLst>
      <p:ext uri="{BB962C8B-B14F-4D97-AF65-F5344CB8AC3E}">
        <p14:creationId xmlns:p14="http://schemas.microsoft.com/office/powerpoint/2010/main" val="3061203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3FAFA-4031-23BD-1685-75D1D2A0C0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0B46C-9124-489E-0886-8FD9ACF56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033D5F-0ABA-3CCF-C133-0A00A285F85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D9D0BCE-E005-2E1D-7C4B-CAA694182375}"/>
              </a:ext>
            </a:extLst>
          </p:cNvPr>
          <p:cNvSpPr>
            <a:spLocks noGrp="1"/>
          </p:cNvSpPr>
          <p:nvPr>
            <p:ph type="sldNum" sz="quarter" idx="5"/>
          </p:nvPr>
        </p:nvSpPr>
        <p:spPr/>
        <p:txBody>
          <a:bodyPr/>
          <a:lstStyle/>
          <a:p>
            <a:fld id="{47FFB008-8E38-46F5-BCB9-8CFEF233CF3A}" type="slidenum">
              <a:rPr lang="en-IN" smtClean="0"/>
              <a:t>9</a:t>
            </a:fld>
            <a:endParaRPr lang="en-IN" dirty="0"/>
          </a:p>
        </p:txBody>
      </p:sp>
    </p:spTree>
    <p:extLst>
      <p:ext uri="{BB962C8B-B14F-4D97-AF65-F5344CB8AC3E}">
        <p14:creationId xmlns:p14="http://schemas.microsoft.com/office/powerpoint/2010/main" val="951888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hf hdr="0" ftr="0" dt="0"/>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igital-marketing-conversion-campaign-project-pfmsev9pxdc8up9n.streamlit.app/" TargetMode="External"/><Relationship Id="rId1" Type="http://schemas.openxmlformats.org/officeDocument/2006/relationships/slideLayout" Target="../slideLayouts/slideLayout6.xml"/><Relationship Id="rId5" Type="http://schemas.openxmlformats.org/officeDocument/2006/relationships/image" Target="../media/image11.png"/><Relationship Id="rId4" Type="http://schemas.microsoft.com/office/2017/06/relationships/model3d" Target="../media/model3d2.glb"/></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3.glb"/><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data/digital_marketing_campaign_cleaned.csv" TargetMode="External"/><Relationship Id="rId7" Type="http://schemas.openxmlformats.org/officeDocument/2006/relationships/diagramColors" Target="../diagrams/colors1.xml"/><Relationship Id="rId2" Type="http://schemas.openxmlformats.org/officeDocument/2006/relationships/hyperlink" Target="../data/digital_marketing_campaign_dataset.csv"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hyperlink" Target="../data/digital_marketing_campaign_cleaned.csv" TargetMode="External"/><Relationship Id="rId2" Type="http://schemas.openxmlformats.org/officeDocument/2006/relationships/hyperlink" Target="../data/digital_marketing_campaign_dataset.csv"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0" y="3672872"/>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Digital Marketing Campaign </a:t>
            </a:r>
          </a:p>
          <a:p>
            <a:pPr algn="ctr"/>
            <a:r>
              <a:rPr lang="en-US" sz="4400" b="1" dirty="0"/>
              <a:t>Conversion Prediction</a:t>
            </a:r>
          </a:p>
          <a:p>
            <a:pPr algn="ctr"/>
            <a:r>
              <a:rPr lang="en-US" sz="2800" b="1" dirty="0"/>
              <a:t>                                           </a:t>
            </a:r>
          </a:p>
          <a:p>
            <a:pPr algn="ctr"/>
            <a:r>
              <a:rPr lang="en-US" sz="2800" b="1" dirty="0"/>
              <a:t>                                            - SUBHAJIT NANDY</a:t>
            </a:r>
          </a:p>
          <a:p>
            <a:pPr algn="ctr"/>
            <a:endParaRPr lang="en-US" sz="4400" b="1" dirty="0">
              <a:latin typeface="Calibri" panose="020F0502020204030204" pitchFamily="34" charset="0"/>
            </a:endParaRP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923FD-EE06-48F2-482E-88F38D200251}"/>
              </a:ext>
            </a:extLst>
          </p:cNvPr>
          <p:cNvSpPr>
            <a:spLocks noGrp="1"/>
          </p:cNvSpPr>
          <p:nvPr>
            <p:ph type="title"/>
          </p:nvPr>
        </p:nvSpPr>
        <p:spPr>
          <a:xfrm>
            <a:off x="4057704" y="86831"/>
            <a:ext cx="4827879" cy="529395"/>
          </a:xfrm>
        </p:spPr>
        <p:style>
          <a:lnRef idx="1">
            <a:schemeClr val="accent5"/>
          </a:lnRef>
          <a:fillRef idx="2">
            <a:schemeClr val="accent5"/>
          </a:fillRef>
          <a:effectRef idx="1">
            <a:schemeClr val="accent5"/>
          </a:effectRef>
          <a:fontRef idx="minor">
            <a:schemeClr val="dk1"/>
          </a:fontRef>
        </p:style>
        <p:txBody>
          <a:bodyPr>
            <a:normAutofit/>
          </a:bodyPr>
          <a:lstStyle/>
          <a:p>
            <a:pPr algn="ctr"/>
            <a:r>
              <a:rPr lang="en-US" sz="2800" dirty="0" err="1"/>
              <a:t>Streamlit</a:t>
            </a:r>
            <a:r>
              <a:rPr lang="en-US" sz="2800" dirty="0"/>
              <a:t> – Web Page</a:t>
            </a:r>
            <a:endParaRPr lang="en-IN" sz="2800" dirty="0"/>
          </a:p>
        </p:txBody>
      </p:sp>
      <p:sp>
        <p:nvSpPr>
          <p:cNvPr id="6" name="Rectangle: Rounded Corners 5">
            <a:extLst>
              <a:ext uri="{FF2B5EF4-FFF2-40B4-BE49-F238E27FC236}">
                <a16:creationId xmlns:a16="http://schemas.microsoft.com/office/drawing/2014/main" id="{B1745B21-9171-2575-E568-EC98BE035DA6}"/>
              </a:ext>
            </a:extLst>
          </p:cNvPr>
          <p:cNvSpPr/>
          <p:nvPr/>
        </p:nvSpPr>
        <p:spPr>
          <a:xfrm>
            <a:off x="9203635" y="2514599"/>
            <a:ext cx="1818860"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hlinkClick r:id="rId2">
                  <a:extLst>
                    <a:ext uri="{A12FA001-AC4F-418D-AE19-62706E023703}">
                      <ahyp:hlinkClr xmlns:ahyp="http://schemas.microsoft.com/office/drawing/2018/hyperlinkcolor" val="tx"/>
                    </a:ext>
                  </a:extLst>
                </a:hlinkClick>
              </a:rPr>
              <a:t>Click Here</a:t>
            </a:r>
            <a:endParaRPr lang="en-IN" sz="2400" dirty="0">
              <a:solidFill>
                <a:schemeClr val="bg1"/>
              </a:solidFill>
            </a:endParaRPr>
          </a:p>
        </p:txBody>
      </p:sp>
      <p:pic>
        <p:nvPicPr>
          <p:cNvPr id="8" name="Picture 7">
            <a:extLst>
              <a:ext uri="{FF2B5EF4-FFF2-40B4-BE49-F238E27FC236}">
                <a16:creationId xmlns:a16="http://schemas.microsoft.com/office/drawing/2014/main" id="{AF48C29F-374B-D6A9-379E-C5DBA0369B33}"/>
              </a:ext>
            </a:extLst>
          </p:cNvPr>
          <p:cNvPicPr>
            <a:picLocks noChangeAspect="1"/>
          </p:cNvPicPr>
          <p:nvPr/>
        </p:nvPicPr>
        <p:blipFill>
          <a:blip r:embed="rId3"/>
          <a:stretch>
            <a:fillRect/>
          </a:stretch>
        </p:blipFill>
        <p:spPr>
          <a:xfrm>
            <a:off x="4681330" y="717550"/>
            <a:ext cx="4055166" cy="5422898"/>
          </a:xfrm>
          <a:prstGeom prst="rect">
            <a:avLst/>
          </a:prstGeom>
        </p:spPr>
      </p:pic>
      <mc:AlternateContent xmlns:mc="http://schemas.openxmlformats.org/markup-compatibility/2006">
        <mc:Choice xmlns:am3d="http://schemas.microsoft.com/office/drawing/2017/model3d" Requires="am3d">
          <p:graphicFrame>
            <p:nvGraphicFramePr>
              <p:cNvPr id="9" name="3D Model 8" descr="Surface Pro - Burgundy">
                <a:extLst>
                  <a:ext uri="{FF2B5EF4-FFF2-40B4-BE49-F238E27FC236}">
                    <a16:creationId xmlns:a16="http://schemas.microsoft.com/office/drawing/2014/main" id="{CA3CE61C-4F86-141F-A89B-E48BF4E47D0D}"/>
                  </a:ext>
                </a:extLst>
              </p:cNvPr>
              <p:cNvGraphicFramePr>
                <a:graphicFrameLocks noChangeAspect="1"/>
              </p:cNvGraphicFramePr>
              <p:nvPr>
                <p:extLst>
                  <p:ext uri="{D42A27DB-BD31-4B8C-83A1-F6EECF244321}">
                    <p14:modId xmlns:p14="http://schemas.microsoft.com/office/powerpoint/2010/main" val="1142285760"/>
                  </p:ext>
                </p:extLst>
              </p:nvPr>
            </p:nvGraphicFramePr>
            <p:xfrm rot="21168207">
              <a:off x="129706" y="1292503"/>
              <a:ext cx="4163998" cy="3180106"/>
            </p:xfrm>
            <a:graphic>
              <a:graphicData uri="http://schemas.microsoft.com/office/drawing/2017/model3d">
                <am3d:model3d r:embed="rId4">
                  <am3d:spPr>
                    <a:xfrm rot="21168207">
                      <a:off x="0" y="0"/>
                      <a:ext cx="4163998" cy="3180106"/>
                    </a:xfrm>
                    <a:prstGeom prst="rect">
                      <a:avLst/>
                    </a:prstGeom>
                  </am3d:spPr>
                  <am3d:camera>
                    <am3d:pos x="0" y="0" z="70266520"/>
                    <am3d:up dx="0" dy="36000000" dz="0"/>
                    <am3d:lookAt x="0" y="0" z="0"/>
                    <am3d:perspective fov="2700000"/>
                  </am3d:camera>
                  <am3d:trans>
                    <am3d:meterPerModelUnit n="3389516" d="1000000"/>
                    <am3d:preTrans dx="0" dy="-11729876" dz="-6720205"/>
                    <am3d:scale>
                      <am3d:sx n="1000000" d="1000000"/>
                      <am3d:sy n="1000000" d="1000000"/>
                      <am3d:sz n="1000000" d="1000000"/>
                    </am3d:scale>
                    <am3d:rot ax="290383" ay="1813260" az="146415"/>
                    <am3d:postTrans dx="0" dy="0" dz="0"/>
                  </am3d:trans>
                  <am3d:raster rName="Office3DRenderer" rVer="16.0.8326">
                    <am3d:blip r:embed="rId5"/>
                  </am3d:raster>
                  <am3d:objViewport viewportSz="47638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urface Pro - Burgundy">
                <a:extLst>
                  <a:ext uri="{FF2B5EF4-FFF2-40B4-BE49-F238E27FC236}">
                    <a16:creationId xmlns:a16="http://schemas.microsoft.com/office/drawing/2014/main" id="{CA3CE61C-4F86-141F-A89B-E48BF4E47D0D}"/>
                  </a:ext>
                </a:extLst>
              </p:cNvPr>
              <p:cNvPicPr>
                <a:picLocks noGrp="1" noRot="1" noChangeAspect="1" noMove="1" noResize="1" noEditPoints="1" noAdjustHandles="1" noChangeArrowheads="1" noChangeShapeType="1" noCrop="1"/>
              </p:cNvPicPr>
              <p:nvPr/>
            </p:nvPicPr>
            <p:blipFill>
              <a:blip r:embed="rId5"/>
              <a:stretch>
                <a:fillRect/>
              </a:stretch>
            </p:blipFill>
            <p:spPr>
              <a:xfrm rot="21168207">
                <a:off x="129706" y="1292503"/>
                <a:ext cx="4163998" cy="3180106"/>
              </a:xfrm>
              <a:prstGeom prst="rect">
                <a:avLst/>
              </a:prstGeom>
            </p:spPr>
          </p:pic>
        </mc:Fallback>
      </mc:AlternateContent>
    </p:spTree>
    <p:extLst>
      <p:ext uri="{BB962C8B-B14F-4D97-AF65-F5344CB8AC3E}">
        <p14:creationId xmlns:p14="http://schemas.microsoft.com/office/powerpoint/2010/main" val="1594365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952" y="614552"/>
            <a:ext cx="3239973" cy="612775"/>
          </a:xfrm>
        </p:spPr>
        <p:style>
          <a:lnRef idx="1">
            <a:schemeClr val="accent5"/>
          </a:lnRef>
          <a:fillRef idx="2">
            <a:schemeClr val="accent5"/>
          </a:fillRef>
          <a:effectRef idx="1">
            <a:schemeClr val="accent5"/>
          </a:effectRef>
          <a:fontRef idx="minor">
            <a:schemeClr val="dk1"/>
          </a:fontRef>
        </p:style>
        <p:txBody>
          <a:bodyPr>
            <a:noAutofit/>
          </a:bodyPr>
          <a:lstStyle/>
          <a:p>
            <a:r>
              <a:rPr lang="en-US" sz="3200" dirty="0"/>
              <a:t>Deployment</a:t>
            </a:r>
            <a:endParaRPr lang="en-IN" sz="3200" dirty="0"/>
          </a:p>
        </p:txBody>
      </p:sp>
      <p:sp>
        <p:nvSpPr>
          <p:cNvPr id="3" name="Content Placeholder 2"/>
          <p:cNvSpPr>
            <a:spLocks noGrp="1"/>
          </p:cNvSpPr>
          <p:nvPr>
            <p:ph idx="1"/>
          </p:nvPr>
        </p:nvSpPr>
        <p:spPr>
          <a:xfrm>
            <a:off x="900952" y="1531384"/>
            <a:ext cx="10834234" cy="3116816"/>
          </a:xfrm>
        </p:spPr>
        <p:style>
          <a:lnRef idx="2">
            <a:schemeClr val="accent1"/>
          </a:lnRef>
          <a:fillRef idx="1">
            <a:schemeClr val="lt1"/>
          </a:fillRef>
          <a:effectRef idx="0">
            <a:schemeClr val="accent1"/>
          </a:effectRef>
          <a:fontRef idx="minor">
            <a:schemeClr val="dk1"/>
          </a:fontRef>
        </p:style>
        <p:txBody>
          <a:bodyPr>
            <a:normAutofit/>
          </a:bodyPr>
          <a:lstStyle/>
          <a:p>
            <a:pPr marL="0" indent="0" algn="just">
              <a:buNone/>
            </a:pPr>
            <a:r>
              <a:rPr lang="en-US" dirty="0"/>
              <a:t>The final </a:t>
            </a:r>
            <a:r>
              <a:rPr lang="en-IN" dirty="0" err="1"/>
              <a:t>xgboost</a:t>
            </a:r>
            <a:r>
              <a:rPr lang="en-IN" dirty="0"/>
              <a:t> with F1: 0.9639 model </a:t>
            </a:r>
            <a:r>
              <a:rPr lang="en-US" dirty="0"/>
              <a:t>was deployed using a </a:t>
            </a:r>
            <a:r>
              <a:rPr lang="en-US" b="1" dirty="0" err="1"/>
              <a:t>Streamlit</a:t>
            </a:r>
            <a:r>
              <a:rPr lang="en-US" b="1" dirty="0"/>
              <a:t> web application</a:t>
            </a:r>
            <a:r>
              <a:rPr lang="en-US" dirty="0"/>
              <a:t> to enable real-time prediction of Conversion Chance. </a:t>
            </a:r>
          </a:p>
          <a:p>
            <a:pPr marL="0" indent="0" algn="just">
              <a:buNone/>
            </a:pPr>
            <a:r>
              <a:rPr lang="en-US" dirty="0"/>
              <a:t>The application allows users to relevant inputs like Campaign Channels, Campaign Type, </a:t>
            </a:r>
            <a:r>
              <a:rPr lang="en-US" dirty="0" err="1"/>
              <a:t>Ad_Spend</a:t>
            </a:r>
            <a:r>
              <a:rPr lang="en-US" dirty="0"/>
              <a:t>, </a:t>
            </a:r>
            <a:r>
              <a:rPr lang="en-US" dirty="0" err="1"/>
              <a:t>Website_Visit</a:t>
            </a:r>
            <a:r>
              <a:rPr lang="en-US" dirty="0"/>
              <a:t> and customer details and instantly receive conversion predictions. </a:t>
            </a:r>
          </a:p>
          <a:p>
            <a:pPr marL="0" indent="0" algn="just">
              <a:buNone/>
            </a:pPr>
            <a:r>
              <a:rPr lang="en-US" dirty="0"/>
              <a:t>This deployment makes the model accessible for practical business use and supports operational decision-making.</a:t>
            </a:r>
            <a:endParaRPr lang="en-IN" dirty="0"/>
          </a:p>
        </p:txBody>
      </p:sp>
    </p:spTree>
    <p:extLst>
      <p:ext uri="{BB962C8B-B14F-4D97-AF65-F5344CB8AC3E}">
        <p14:creationId xmlns:p14="http://schemas.microsoft.com/office/powerpoint/2010/main" val="2671423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8883" y="211781"/>
            <a:ext cx="4285003" cy="612775"/>
          </a:xfrm>
        </p:spPr>
        <p:style>
          <a:lnRef idx="1">
            <a:schemeClr val="accent5"/>
          </a:lnRef>
          <a:fillRef idx="2">
            <a:schemeClr val="accent5"/>
          </a:fillRef>
          <a:effectRef idx="1">
            <a:schemeClr val="accent5"/>
          </a:effectRef>
          <a:fontRef idx="minor">
            <a:schemeClr val="dk1"/>
          </a:fontRef>
        </p:style>
        <p:txBody>
          <a:bodyPr>
            <a:normAutofit fontScale="90000"/>
          </a:bodyPr>
          <a:lstStyle/>
          <a:p>
            <a:r>
              <a:rPr lang="en-US" sz="3600" dirty="0"/>
              <a:t> </a:t>
            </a:r>
            <a:br>
              <a:rPr lang="en-US" sz="3600" dirty="0"/>
            </a:br>
            <a:r>
              <a:rPr lang="en-US" sz="3600" dirty="0"/>
              <a:t>Dashboard Visualization</a:t>
            </a:r>
            <a:br>
              <a:rPr lang="en-US" sz="3600" dirty="0"/>
            </a:br>
            <a:endParaRPr lang="en-IN" dirty="0"/>
          </a:p>
        </p:txBody>
      </p:sp>
      <p:sp>
        <p:nvSpPr>
          <p:cNvPr id="5" name="Content Placeholder 4"/>
          <p:cNvSpPr>
            <a:spLocks noGrp="1"/>
          </p:cNvSpPr>
          <p:nvPr>
            <p:ph idx="1"/>
          </p:nvPr>
        </p:nvSpPr>
        <p:spPr>
          <a:xfrm>
            <a:off x="678884" y="997527"/>
            <a:ext cx="10834234" cy="4861406"/>
          </a:xfrm>
        </p:spPr>
        <p:style>
          <a:lnRef idx="2">
            <a:schemeClr val="accent1"/>
          </a:lnRef>
          <a:fillRef idx="1">
            <a:schemeClr val="lt1"/>
          </a:fillRef>
          <a:effectRef idx="0">
            <a:schemeClr val="accent1"/>
          </a:effectRef>
          <a:fontRef idx="minor">
            <a:schemeClr val="dk1"/>
          </a:fontRef>
        </p:style>
        <p:txBody>
          <a:bodyPr>
            <a:noAutofit/>
          </a:bodyPr>
          <a:lstStyle/>
          <a:p>
            <a:pPr>
              <a:lnSpc>
                <a:spcPct val="100000"/>
              </a:lnSpc>
            </a:pPr>
            <a:r>
              <a:rPr lang="en-US" sz="2100" dirty="0"/>
              <a:t>A Power BI dashboard is developed to provide an interactive view of conversion chances and key operational metrics for the Digital Marketing Conversion prediction project. The dashboard enables quick monitoring of the following:</a:t>
            </a:r>
          </a:p>
          <a:p>
            <a:pPr marL="800100" lvl="1" indent="-342900">
              <a:lnSpc>
                <a:spcPct val="100000"/>
              </a:lnSpc>
              <a:buAutoNum type="arabicPeriod"/>
            </a:pPr>
            <a:r>
              <a:rPr lang="en-US" sz="1700" b="1" dirty="0"/>
              <a:t>Campaign Channel</a:t>
            </a:r>
            <a:r>
              <a:rPr lang="en-US" sz="1700" dirty="0"/>
              <a:t>, </a:t>
            </a:r>
          </a:p>
          <a:p>
            <a:pPr marL="800100" lvl="1" indent="-342900">
              <a:lnSpc>
                <a:spcPct val="100000"/>
              </a:lnSpc>
              <a:buAutoNum type="arabicPeriod"/>
            </a:pPr>
            <a:r>
              <a:rPr lang="en-US" sz="1700" b="1" dirty="0"/>
              <a:t>Campaign type</a:t>
            </a:r>
            <a:r>
              <a:rPr lang="en-US" sz="1700" dirty="0"/>
              <a:t>, </a:t>
            </a:r>
            <a:endParaRPr lang="en-US" sz="1700" b="1" dirty="0"/>
          </a:p>
          <a:p>
            <a:pPr marL="800100" lvl="1" indent="-342900">
              <a:lnSpc>
                <a:spcPct val="100000"/>
              </a:lnSpc>
              <a:buAutoNum type="arabicPeriod"/>
            </a:pPr>
            <a:r>
              <a:rPr lang="en-US" sz="1700" b="1" dirty="0"/>
              <a:t>Ad Spend</a:t>
            </a:r>
            <a:r>
              <a:rPr lang="en-US" sz="1700" dirty="0"/>
              <a:t> </a:t>
            </a:r>
          </a:p>
          <a:p>
            <a:pPr marL="800100" lvl="1" indent="-342900">
              <a:lnSpc>
                <a:spcPct val="100000"/>
              </a:lnSpc>
              <a:buAutoNum type="arabicPeriod"/>
            </a:pPr>
            <a:r>
              <a:rPr lang="en-US" sz="1700" b="1" dirty="0"/>
              <a:t>Customer Behavior like:</a:t>
            </a:r>
          </a:p>
          <a:p>
            <a:pPr marL="1257300" lvl="2" indent="-342900" algn="just">
              <a:lnSpc>
                <a:spcPct val="100000"/>
              </a:lnSpc>
              <a:buFont typeface="+mj-lt"/>
              <a:buAutoNum type="alphaUcPeriod"/>
            </a:pPr>
            <a:r>
              <a:rPr lang="en-US" sz="1300" b="1" dirty="0"/>
              <a:t>Pages Per Visit</a:t>
            </a:r>
          </a:p>
          <a:p>
            <a:pPr marL="1257300" lvl="2" indent="-342900" algn="just">
              <a:lnSpc>
                <a:spcPct val="100000"/>
              </a:lnSpc>
              <a:buFont typeface="+mj-lt"/>
              <a:buAutoNum type="alphaUcPeriod"/>
            </a:pPr>
            <a:r>
              <a:rPr lang="en-US" sz="1300" b="1" dirty="0"/>
              <a:t>Website visit</a:t>
            </a:r>
          </a:p>
          <a:p>
            <a:pPr marL="1257300" lvl="2" indent="-342900" algn="just">
              <a:lnSpc>
                <a:spcPct val="100000"/>
              </a:lnSpc>
              <a:buFont typeface="+mj-lt"/>
              <a:buAutoNum type="alphaUcPeriod"/>
            </a:pPr>
            <a:r>
              <a:rPr lang="en-US" sz="1300" b="1" dirty="0"/>
              <a:t>Time on Site</a:t>
            </a:r>
          </a:p>
          <a:p>
            <a:pPr marL="1257300" lvl="2" indent="-342900" algn="just">
              <a:lnSpc>
                <a:spcPct val="100000"/>
              </a:lnSpc>
              <a:buFont typeface="+mj-lt"/>
              <a:buAutoNum type="alphaUcPeriod"/>
            </a:pPr>
            <a:r>
              <a:rPr lang="en-US" sz="1300" b="1" dirty="0"/>
              <a:t>Social Shares</a:t>
            </a:r>
          </a:p>
          <a:p>
            <a:pPr marL="1257300" lvl="2" indent="-342900" algn="just">
              <a:lnSpc>
                <a:spcPct val="100000"/>
              </a:lnSpc>
              <a:buFont typeface="+mj-lt"/>
              <a:buAutoNum type="alphaUcPeriod"/>
            </a:pPr>
            <a:r>
              <a:rPr lang="en-US" sz="1300" b="1" dirty="0"/>
              <a:t>Email Clicks</a:t>
            </a:r>
          </a:p>
          <a:p>
            <a:pPr marL="1257300" lvl="2" indent="-342900" algn="just">
              <a:lnSpc>
                <a:spcPct val="100000"/>
              </a:lnSpc>
              <a:buFont typeface="+mj-lt"/>
              <a:buAutoNum type="alphaUcPeriod"/>
            </a:pPr>
            <a:r>
              <a:rPr lang="en-US" sz="1300" b="1" dirty="0"/>
              <a:t>Email Opens</a:t>
            </a:r>
          </a:p>
          <a:p>
            <a:pPr marL="1257300" lvl="2" indent="-342900" algn="just">
              <a:lnSpc>
                <a:spcPct val="100000"/>
              </a:lnSpc>
              <a:buFont typeface="+mj-lt"/>
              <a:buAutoNum type="alphaUcPeriod"/>
            </a:pPr>
            <a:r>
              <a:rPr lang="en-US" sz="1300" b="1" dirty="0"/>
              <a:t>Previous Purchase</a:t>
            </a:r>
          </a:p>
          <a:p>
            <a:pPr marL="1257300" lvl="2" indent="-342900" algn="just">
              <a:lnSpc>
                <a:spcPct val="100000"/>
              </a:lnSpc>
              <a:buFont typeface="+mj-lt"/>
              <a:buAutoNum type="alphaUcPeriod"/>
            </a:pPr>
            <a:r>
              <a:rPr lang="en-US" sz="1300" b="1" dirty="0"/>
              <a:t>Loyalty Points</a:t>
            </a:r>
          </a:p>
          <a:p>
            <a:pPr marL="1257300" lvl="2" indent="-342900">
              <a:lnSpc>
                <a:spcPct val="100000"/>
              </a:lnSpc>
              <a:buAutoNum type="alphaUcPeriod"/>
            </a:pPr>
            <a:endParaRPr lang="en-US" sz="1300" dirty="0"/>
          </a:p>
        </p:txBody>
      </p:sp>
    </p:spTree>
    <p:extLst>
      <p:ext uri="{BB962C8B-B14F-4D97-AF65-F5344CB8AC3E}">
        <p14:creationId xmlns:p14="http://schemas.microsoft.com/office/powerpoint/2010/main" val="2944274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1476D-C563-1DD1-59BA-D1658F91C2F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7B2615-3DC0-7564-474F-3B4F5D7FC54C}"/>
              </a:ext>
            </a:extLst>
          </p:cNvPr>
          <p:cNvPicPr>
            <a:picLocks noChangeAspect="1"/>
          </p:cNvPicPr>
          <p:nvPr/>
        </p:nvPicPr>
        <p:blipFill>
          <a:blip r:embed="rId2"/>
          <a:stretch>
            <a:fillRect/>
          </a:stretch>
        </p:blipFill>
        <p:spPr>
          <a:xfrm>
            <a:off x="1351721" y="755374"/>
            <a:ext cx="9402417" cy="54089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Title 3">
            <a:extLst>
              <a:ext uri="{FF2B5EF4-FFF2-40B4-BE49-F238E27FC236}">
                <a16:creationId xmlns:a16="http://schemas.microsoft.com/office/drawing/2014/main" id="{DB422AD8-53A7-3D44-289E-2FE6B90D6272}"/>
              </a:ext>
            </a:extLst>
          </p:cNvPr>
          <p:cNvSpPr>
            <a:spLocks noGrp="1"/>
          </p:cNvSpPr>
          <p:nvPr>
            <p:ph type="title"/>
          </p:nvPr>
        </p:nvSpPr>
        <p:spPr>
          <a:xfrm>
            <a:off x="1351721" y="80881"/>
            <a:ext cx="5107239" cy="452519"/>
          </a:xfrm>
        </p:spPr>
        <p:style>
          <a:lnRef idx="1">
            <a:schemeClr val="accent5"/>
          </a:lnRef>
          <a:fillRef idx="2">
            <a:schemeClr val="accent5"/>
          </a:fillRef>
          <a:effectRef idx="1">
            <a:schemeClr val="accent5"/>
          </a:effectRef>
          <a:fontRef idx="minor">
            <a:schemeClr val="dk1"/>
          </a:fontRef>
        </p:style>
        <p:txBody>
          <a:bodyPr>
            <a:noAutofit/>
          </a:bodyPr>
          <a:lstStyle/>
          <a:p>
            <a:r>
              <a:rPr lang="en-US" sz="3600" dirty="0"/>
              <a:t>Power BI Presentation</a:t>
            </a:r>
            <a:endParaRPr lang="en-IN" sz="3600" dirty="0"/>
          </a:p>
        </p:txBody>
      </p:sp>
    </p:spTree>
    <p:extLst>
      <p:ext uri="{BB962C8B-B14F-4D97-AF65-F5344CB8AC3E}">
        <p14:creationId xmlns:p14="http://schemas.microsoft.com/office/powerpoint/2010/main" val="1706185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gn="just"/>
            <a:r>
              <a:rPr lang="en-US" sz="2400" dirty="0"/>
              <a:t>This project successfully predicts conversion likelihood for Digital Marketing using machine learning and data visualization. Multiple models is evaluated, with </a:t>
            </a:r>
            <a:r>
              <a:rPr lang="en-IN" sz="2400" dirty="0" err="1"/>
              <a:t>xgboost</a:t>
            </a:r>
            <a:r>
              <a:rPr lang="en-IN" sz="2400" dirty="0"/>
              <a:t> with F1: 0.9639 </a:t>
            </a:r>
            <a:r>
              <a:rPr lang="en-US" sz="2400" dirty="0"/>
              <a:t>achieving the best performance. </a:t>
            </a:r>
          </a:p>
          <a:p>
            <a:pPr algn="just"/>
            <a:r>
              <a:rPr lang="en-US" sz="2400" dirty="0"/>
              <a:t>The Conversion Chance rates are highlighted as follows:</a:t>
            </a:r>
          </a:p>
          <a:p>
            <a:pPr lvl="1" algn="just"/>
            <a:r>
              <a:rPr lang="en-US" sz="2000" dirty="0"/>
              <a:t>&gt;= 40% “✅ Customer is **LIKELY to convert”</a:t>
            </a:r>
          </a:p>
          <a:p>
            <a:pPr lvl="1" algn="just"/>
            <a:r>
              <a:rPr lang="en-US" sz="2000" dirty="0"/>
              <a:t>&gt;= 30% “⚠️ Customer **MAY convert** (Needs nurturing”</a:t>
            </a:r>
          </a:p>
          <a:p>
            <a:pPr lvl="1" algn="just"/>
            <a:r>
              <a:rPr lang="en-US" sz="2000" dirty="0"/>
              <a:t>&lt; 30% “❌ Customer is **UNLIKELY to convert**”</a:t>
            </a:r>
          </a:p>
          <a:p>
            <a:pPr marL="457200" lvl="1" indent="0" algn="just">
              <a:buNone/>
            </a:pPr>
            <a:endParaRPr lang="en-US" sz="2000" dirty="0"/>
          </a:p>
          <a:p>
            <a:pPr algn="just"/>
            <a:r>
              <a:rPr lang="en-US" sz="2400" dirty="0"/>
              <a:t>The Power BI dashboard and </a:t>
            </a:r>
            <a:r>
              <a:rPr lang="en-US" sz="2400" b="1" dirty="0" err="1"/>
              <a:t>Streamlit</a:t>
            </a:r>
            <a:r>
              <a:rPr lang="en-US" sz="2400" dirty="0"/>
              <a:t> deployment transformed model outputs into actionable insights, enabling </a:t>
            </a:r>
            <a:r>
              <a:rPr lang="en-IN" sz="2400" dirty="0"/>
              <a:t>to develop a robust machine learning model that predicts customer conversions based on various demographic and engagement factors, enabling improved campaign targeting, increased conversion rates, and maximized return on advertising spend (ROAS).</a:t>
            </a:r>
          </a:p>
        </p:txBody>
      </p:sp>
      <p:sp>
        <p:nvSpPr>
          <p:cNvPr id="3" name="Title 2"/>
          <p:cNvSpPr>
            <a:spLocks noGrp="1"/>
          </p:cNvSpPr>
          <p:nvPr>
            <p:ph type="title"/>
          </p:nvPr>
        </p:nvSpPr>
        <p:spPr/>
        <p:txBody>
          <a:bodyPr>
            <a:normAutofit/>
          </a:bodyPr>
          <a:lstStyle/>
          <a:p>
            <a:r>
              <a:rPr lang="en-US" sz="4000" dirty="0"/>
              <a:t> Conclusion </a:t>
            </a:r>
            <a:br>
              <a:rPr lang="en-US" sz="4000" dirty="0"/>
            </a:br>
            <a:endParaRPr lang="en-IN" sz="4000" dirty="0"/>
          </a:p>
        </p:txBody>
      </p:sp>
    </p:spTree>
    <p:extLst>
      <p:ext uri="{BB962C8B-B14F-4D97-AF65-F5344CB8AC3E}">
        <p14:creationId xmlns:p14="http://schemas.microsoft.com/office/powerpoint/2010/main" val="382278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80C857-4384-387E-D3B0-A675AA2C932C}"/>
              </a:ext>
            </a:extLst>
          </p:cNvPr>
          <p:cNvSpPr>
            <a:spLocks noGrp="1"/>
          </p:cNvSpPr>
          <p:nvPr>
            <p:ph type="title"/>
          </p:nvPr>
        </p:nvSpPr>
        <p:spPr>
          <a:xfrm>
            <a:off x="559613" y="447261"/>
            <a:ext cx="3912995" cy="1053962"/>
          </a:xfrm>
        </p:spPr>
        <p:style>
          <a:lnRef idx="1">
            <a:schemeClr val="accent5"/>
          </a:lnRef>
          <a:fillRef idx="2">
            <a:schemeClr val="accent5"/>
          </a:fillRef>
          <a:effectRef idx="1">
            <a:schemeClr val="accent5"/>
          </a:effectRef>
          <a:fontRef idx="minor">
            <a:schemeClr val="dk1"/>
          </a:fontRef>
        </p:style>
        <p:txBody>
          <a:bodyPr>
            <a:normAutofit fontScale="90000"/>
          </a:bodyPr>
          <a:lstStyle/>
          <a:p>
            <a:pPr algn="ctr"/>
            <a:br>
              <a:rPr lang="en-IN" dirty="0"/>
            </a:br>
            <a:r>
              <a:rPr lang="en-IN" dirty="0"/>
              <a:t>Questions ?</a:t>
            </a:r>
          </a:p>
        </p:txBody>
      </p:sp>
      <mc:AlternateContent xmlns:mc="http://schemas.openxmlformats.org/markup-compatibility/2006">
        <mc:Choice xmlns:am3d="http://schemas.microsoft.com/office/drawing/2017/model3d" Requires="am3d">
          <p:graphicFrame>
            <p:nvGraphicFramePr>
              <p:cNvPr id="2" name="3D Model 1" descr="Microphone">
                <a:extLst>
                  <a:ext uri="{FF2B5EF4-FFF2-40B4-BE49-F238E27FC236}">
                    <a16:creationId xmlns:a16="http://schemas.microsoft.com/office/drawing/2014/main" id="{863735A6-64C0-6E8A-03C9-67BD090C0AAC}"/>
                  </a:ext>
                </a:extLst>
              </p:cNvPr>
              <p:cNvGraphicFramePr>
                <a:graphicFrameLocks noChangeAspect="1"/>
              </p:cNvGraphicFramePr>
              <p:nvPr>
                <p:extLst>
                  <p:ext uri="{D42A27DB-BD31-4B8C-83A1-F6EECF244321}">
                    <p14:modId xmlns:p14="http://schemas.microsoft.com/office/powerpoint/2010/main" val="2905402566"/>
                  </p:ext>
                </p:extLst>
              </p:nvPr>
            </p:nvGraphicFramePr>
            <p:xfrm rot="20389815">
              <a:off x="5708530" y="1837637"/>
              <a:ext cx="1054573" cy="3182724"/>
            </p:xfrm>
            <a:graphic>
              <a:graphicData uri="http://schemas.microsoft.com/office/drawing/2017/model3d">
                <am3d:model3d r:embed="rId2">
                  <am3d:spPr>
                    <a:xfrm rot="20389815">
                      <a:off x="0" y="0"/>
                      <a:ext cx="1054573" cy="3182724"/>
                    </a:xfrm>
                    <a:prstGeom prst="rect">
                      <a:avLst/>
                    </a:prstGeom>
                  </am3d:spPr>
                  <am3d:camera>
                    <am3d:pos x="0" y="0" z="51827505"/>
                    <am3d:up dx="0" dy="36000000" dz="0"/>
                    <am3d:lookAt x="0" y="0" z="0"/>
                    <am3d:perspective fov="2700000"/>
                  </am3d:camera>
                  <am3d:trans>
                    <am3d:meterPerModelUnit n="4069601" d="1000000"/>
                    <am3d:preTrans dx="1" dy="-18000000" dz="0"/>
                    <am3d:scale>
                      <am3d:sx n="1000000" d="1000000"/>
                      <am3d:sy n="1000000" d="1000000"/>
                      <am3d:sz n="1000000" d="1000000"/>
                    </am3d:scale>
                    <am3d:rot/>
                    <am3d:postTrans dx="0" dy="0" dz="0"/>
                  </am3d:trans>
                  <am3d:raster rName="Office3DRenderer" rVer="16.0.8326">
                    <am3d:blip r:embed="rId3"/>
                  </am3d:raster>
                  <am3d:objViewport viewportSz="35817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Microphone">
                <a:extLst>
                  <a:ext uri="{FF2B5EF4-FFF2-40B4-BE49-F238E27FC236}">
                    <a16:creationId xmlns:a16="http://schemas.microsoft.com/office/drawing/2014/main" id="{863735A6-64C0-6E8A-03C9-67BD090C0AAC}"/>
                  </a:ext>
                </a:extLst>
              </p:cNvPr>
              <p:cNvPicPr>
                <a:picLocks noGrp="1" noRot="1" noChangeAspect="1" noMove="1" noResize="1" noEditPoints="1" noAdjustHandles="1" noChangeArrowheads="1" noChangeShapeType="1" noCrop="1"/>
              </p:cNvPicPr>
              <p:nvPr/>
            </p:nvPicPr>
            <p:blipFill>
              <a:blip r:embed="rId3"/>
              <a:stretch>
                <a:fillRect/>
              </a:stretch>
            </p:blipFill>
            <p:spPr>
              <a:xfrm rot="20389815">
                <a:off x="5708530" y="1837637"/>
                <a:ext cx="1054573" cy="3182724"/>
              </a:xfrm>
              <a:prstGeom prst="rect">
                <a:avLst/>
              </a:prstGeom>
            </p:spPr>
          </p:pic>
        </mc:Fallback>
      </mc:AlternateContent>
    </p:spTree>
    <p:extLst>
      <p:ext uri="{BB962C8B-B14F-4D97-AF65-F5344CB8AC3E}">
        <p14:creationId xmlns:p14="http://schemas.microsoft.com/office/powerpoint/2010/main" val="1173862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a:xfrm>
            <a:off x="1848678" y="583788"/>
            <a:ext cx="2048408" cy="612775"/>
          </a:xfrm>
        </p:spPr>
        <p:style>
          <a:lnRef idx="1">
            <a:schemeClr val="accent5"/>
          </a:lnRef>
          <a:fillRef idx="2">
            <a:schemeClr val="accent5"/>
          </a:fillRef>
          <a:effectRef idx="1">
            <a:schemeClr val="accent5"/>
          </a:effectRef>
          <a:fontRef idx="minor">
            <a:schemeClr val="dk1"/>
          </a:fontRef>
        </p:style>
        <p:txBody>
          <a:bodyPr/>
          <a:lstStyle/>
          <a:p>
            <a:pPr algn="ctr"/>
            <a:r>
              <a:rPr lang="en-US" dirty="0"/>
              <a:t>Agenda</a:t>
            </a:r>
            <a:endParaRPr lang="en-IN" dirty="0"/>
          </a:p>
        </p:txBody>
      </p:sp>
      <p:sp>
        <p:nvSpPr>
          <p:cNvPr id="5" name="Rectangle 2">
            <a:extLst>
              <a:ext uri="{FF2B5EF4-FFF2-40B4-BE49-F238E27FC236}">
                <a16:creationId xmlns:a16="http://schemas.microsoft.com/office/drawing/2014/main" id="{666F7C2A-BA18-DE05-0E3C-E9831614BEBF}"/>
              </a:ext>
            </a:extLst>
          </p:cNvPr>
          <p:cNvSpPr>
            <a:spLocks noGrp="1" noChangeArrowheads="1"/>
          </p:cNvSpPr>
          <p:nvPr>
            <p:ph idx="1"/>
          </p:nvPr>
        </p:nvSpPr>
        <p:spPr bwMode="auto">
          <a:xfrm>
            <a:off x="653484" y="1747160"/>
            <a:ext cx="5442516" cy="3693319"/>
          </a:xfrm>
          <a:prstGeom prst="rect">
            <a:avLst/>
          </a:prstGeo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Font typeface="Wingdings" panose="05000000000000000000" pitchFamily="2" charset="2"/>
              <a:buChar char="Ø"/>
            </a:pPr>
            <a:r>
              <a:rPr kumimoji="0" lang="en-US" altLang="en-US" sz="2400" b="1" i="0" u="none" strike="noStrike" cap="none" normalizeH="0" baseline="0" dirty="0">
                <a:ln>
                  <a:noFill/>
                </a:ln>
                <a:solidFill>
                  <a:schemeClr val="tx1"/>
                </a:solidFill>
                <a:effectLst/>
                <a:latin typeface="Arial" panose="020B0604020202020204" pitchFamily="34" charset="0"/>
              </a:rPr>
              <a:t>Problem Statement &amp; </a:t>
            </a:r>
            <a:r>
              <a:rPr lang="en-US" altLang="en-US" sz="2400" b="1" dirty="0">
                <a:solidFill>
                  <a:schemeClr val="tx1"/>
                </a:solidFill>
                <a:latin typeface="Arial" panose="020B0604020202020204" pitchFamily="34" charset="0"/>
              </a:rPr>
              <a:t>Deliverables</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400" b="1" dirty="0">
                <a:solidFill>
                  <a:schemeClr val="tx1"/>
                </a:solidFill>
                <a:latin typeface="Arial" panose="020B0604020202020204" pitchFamily="34" charset="0"/>
              </a:rPr>
              <a:t>Methodology</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Data &amp; Folder Section Overview </a:t>
            </a:r>
          </a:p>
          <a:p>
            <a:pPr lvl="0" eaLnBrk="0" fontAlgn="base" hangingPunct="0">
              <a:lnSpc>
                <a:spcPct val="100000"/>
              </a:lnSpc>
              <a:spcBef>
                <a:spcPct val="0"/>
              </a:spcBef>
              <a:spcAft>
                <a:spcPct val="0"/>
              </a:spcAft>
              <a:buFont typeface="Wingdings" panose="05000000000000000000" pitchFamily="2" charset="2"/>
              <a:buChar char="Ø"/>
            </a:pPr>
            <a:r>
              <a:rPr lang="en-US" sz="2400" b="1" dirty="0">
                <a:solidFill>
                  <a:schemeClr val="tx1"/>
                </a:solidFill>
                <a:latin typeface="Arial" panose="020B0604020202020204" pitchFamily="34" charset="0"/>
              </a:rPr>
              <a:t>EDA-</a:t>
            </a:r>
            <a:r>
              <a:rPr lang="en-IN" sz="2400" b="1" dirty="0">
                <a:solidFill>
                  <a:schemeClr val="tx1"/>
                </a:solidFill>
                <a:latin typeface="Arial" panose="020B0604020202020204" pitchFamily="34" charset="0"/>
              </a:rPr>
              <a:t>Exploratory Data Analysis</a:t>
            </a:r>
          </a:p>
          <a:p>
            <a:pPr lvl="0" eaLnBrk="0" fontAlgn="base" hangingPunct="0">
              <a:lnSpc>
                <a:spcPct val="100000"/>
              </a:lnSpc>
              <a:spcBef>
                <a:spcPct val="0"/>
              </a:spcBef>
              <a:spcAft>
                <a:spcPct val="0"/>
              </a:spcAft>
              <a:buFont typeface="Wingdings" panose="05000000000000000000" pitchFamily="2" charset="2"/>
              <a:buChar char="Ø"/>
            </a:pPr>
            <a:r>
              <a:rPr kumimoji="0" lang="en-US" altLang="en-US" sz="2400" b="1" i="0" u="none" strike="noStrike" cap="none" normalizeH="0" baseline="0" dirty="0">
                <a:ln>
                  <a:noFill/>
                </a:ln>
                <a:solidFill>
                  <a:schemeClr val="tx1"/>
                </a:solidFill>
                <a:effectLst/>
                <a:latin typeface="Arial" panose="020B0604020202020204" pitchFamily="34" charset="0"/>
              </a:rPr>
              <a:t>Model Development Summary</a:t>
            </a:r>
          </a:p>
          <a:p>
            <a:pPr lvl="0" eaLnBrk="0" fontAlgn="base" hangingPunct="0">
              <a:lnSpc>
                <a:spcPct val="100000"/>
              </a:lnSpc>
              <a:spcBef>
                <a:spcPct val="0"/>
              </a:spcBef>
              <a:spcAft>
                <a:spcPct val="0"/>
              </a:spcAft>
              <a:buFont typeface="Wingdings" panose="05000000000000000000" pitchFamily="2" charset="2"/>
              <a:buChar char="Ø"/>
            </a:pPr>
            <a:r>
              <a:rPr lang="en-US" sz="2400" b="1" dirty="0">
                <a:solidFill>
                  <a:schemeClr val="tx1"/>
                </a:solidFill>
                <a:latin typeface="Arial" panose="020B0604020202020204" pitchFamily="34" charset="0"/>
              </a:rPr>
              <a:t>Stream-lit – Web Page</a:t>
            </a:r>
          </a:p>
          <a:p>
            <a:pPr lvl="0" eaLnBrk="0" fontAlgn="base" hangingPunct="0">
              <a:lnSpc>
                <a:spcPct val="100000"/>
              </a:lnSpc>
              <a:spcBef>
                <a:spcPct val="0"/>
              </a:spcBef>
              <a:spcAft>
                <a:spcPct val="0"/>
              </a:spcAft>
              <a:buFont typeface="Wingdings" panose="05000000000000000000" pitchFamily="2" charset="2"/>
              <a:buChar char="Ø"/>
            </a:pPr>
            <a:r>
              <a:rPr lang="en-US" altLang="en-US" sz="2400" b="1" dirty="0">
                <a:solidFill>
                  <a:schemeClr val="tx1"/>
                </a:solidFill>
                <a:latin typeface="Arial" panose="020B0604020202020204" pitchFamily="34" charset="0"/>
              </a:rPr>
              <a:t>Deployment</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lang="en-US" altLang="en-US" sz="2400" b="1" dirty="0">
                <a:solidFill>
                  <a:schemeClr val="tx1"/>
                </a:solidFill>
                <a:latin typeface="Arial" panose="020B0604020202020204" pitchFamily="34" charset="0"/>
              </a:rPr>
              <a:t>Dashboard</a:t>
            </a:r>
            <a:r>
              <a:rPr kumimoji="0" lang="en-US" altLang="en-US" sz="2400" b="1" i="0" u="none" strike="noStrike" cap="none" normalizeH="0" baseline="0" dirty="0">
                <a:ln>
                  <a:noFill/>
                </a:ln>
                <a:solidFill>
                  <a:schemeClr val="tx1"/>
                </a:solidFill>
                <a:effectLst/>
                <a:latin typeface="Arial" panose="020B0604020202020204" pitchFamily="34" charset="0"/>
              </a:rPr>
              <a:t> Visualizations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1" i="0" u="none" strike="noStrike" cap="none" normalizeH="0" baseline="0" dirty="0">
                <a:ln>
                  <a:noFill/>
                </a:ln>
                <a:solidFill>
                  <a:schemeClr val="tx1"/>
                </a:solidFill>
                <a:effectLst/>
                <a:latin typeface="Arial" panose="020B0604020202020204" pitchFamily="34" charset="0"/>
              </a:rPr>
              <a:t>Conclusion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Graphic 6" descr="Checklist with solid fill">
            <a:extLst>
              <a:ext uri="{FF2B5EF4-FFF2-40B4-BE49-F238E27FC236}">
                <a16:creationId xmlns:a16="http://schemas.microsoft.com/office/drawing/2014/main" id="{51A21D84-E0A4-B711-6B88-0AD3A8570C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513" y="81197"/>
            <a:ext cx="1388165" cy="1370758"/>
          </a:xfrm>
          <a:prstGeom prst="rect">
            <a:avLst/>
          </a:prstGeom>
        </p:spPr>
      </p:pic>
      <mc:AlternateContent xmlns:mc="http://schemas.openxmlformats.org/markup-compatibility/2006">
        <mc:Choice xmlns:am3d="http://schemas.microsoft.com/office/drawing/2017/model3d" Requires="am3d">
          <p:graphicFrame>
            <p:nvGraphicFramePr>
              <p:cNvPr id="15" name="3D Model 14" descr="15 in. Surface Book 2">
                <a:extLst>
                  <a:ext uri="{FF2B5EF4-FFF2-40B4-BE49-F238E27FC236}">
                    <a16:creationId xmlns:a16="http://schemas.microsoft.com/office/drawing/2014/main" id="{D4E69606-15E9-F106-B797-A31A9F6445BF}"/>
                  </a:ext>
                </a:extLst>
              </p:cNvPr>
              <p:cNvGraphicFramePr>
                <a:graphicFrameLocks noChangeAspect="1"/>
              </p:cNvGraphicFramePr>
              <p:nvPr>
                <p:extLst>
                  <p:ext uri="{D42A27DB-BD31-4B8C-83A1-F6EECF244321}">
                    <p14:modId xmlns:p14="http://schemas.microsoft.com/office/powerpoint/2010/main" val="723919143"/>
                  </p:ext>
                </p:extLst>
              </p:nvPr>
            </p:nvGraphicFramePr>
            <p:xfrm>
              <a:off x="6437907" y="1747160"/>
              <a:ext cx="4280074" cy="3123479"/>
            </p:xfrm>
            <a:graphic>
              <a:graphicData uri="http://schemas.microsoft.com/office/drawing/2017/model3d">
                <am3d:model3d r:embed="rId4">
                  <am3d:spPr>
                    <a:xfrm>
                      <a:off x="0" y="0"/>
                      <a:ext cx="4280074" cy="3123479"/>
                    </a:xfrm>
                    <a:prstGeom prst="rect">
                      <a:avLst/>
                    </a:prstGeom>
                  </am3d:spPr>
                  <am3d:camera>
                    <am3d:pos x="0" y="0" z="68697690"/>
                    <am3d:up dx="0" dy="36000000" dz="0"/>
                    <am3d:lookAt x="0" y="0" z="0"/>
                    <am3d:perspective fov="2700000"/>
                  </am3d:camera>
                  <am3d:trans>
                    <am3d:meterPerModelUnit n="2916584" d="1000000"/>
                    <am3d:preTrans dx="0" dy="-13212141" dz="-887599"/>
                    <am3d:scale>
                      <am3d:sx n="1000000" d="1000000"/>
                      <am3d:sy n="1000000" d="1000000"/>
                      <am3d:sz n="1000000" d="1000000"/>
                    </am3d:scale>
                    <am3d:rot/>
                    <am3d:postTrans dx="0" dy="0" dz="0"/>
                  </am3d:trans>
                  <am3d:raster rName="Office3DRenderer" rVer="16.0.8326">
                    <am3d:blip r:embed="rId5"/>
                  </am3d:raster>
                  <am3d:objViewport viewportSz="54086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15 in. Surface Book 2">
                <a:extLst>
                  <a:ext uri="{FF2B5EF4-FFF2-40B4-BE49-F238E27FC236}">
                    <a16:creationId xmlns:a16="http://schemas.microsoft.com/office/drawing/2014/main" id="{D4E69606-15E9-F106-B797-A31A9F6445BF}"/>
                  </a:ext>
                </a:extLst>
              </p:cNvPr>
              <p:cNvPicPr>
                <a:picLocks noGrp="1" noRot="1" noChangeAspect="1" noMove="1" noResize="1" noEditPoints="1" noAdjustHandles="1" noChangeArrowheads="1" noChangeShapeType="1" noCrop="1"/>
              </p:cNvPicPr>
              <p:nvPr/>
            </p:nvPicPr>
            <p:blipFill>
              <a:blip r:embed="rId5"/>
              <a:stretch>
                <a:fillRect/>
              </a:stretch>
            </p:blipFill>
            <p:spPr>
              <a:xfrm>
                <a:off x="6437907" y="1747160"/>
                <a:ext cx="4280074" cy="3123479"/>
              </a:xfrm>
              <a:prstGeom prst="rect">
                <a:avLst/>
              </a:prstGeom>
            </p:spPr>
          </p:pic>
        </mc:Fallback>
      </mc:AlternateContent>
    </p:spTree>
    <p:extLst>
      <p:ext uri="{BB962C8B-B14F-4D97-AF65-F5344CB8AC3E}">
        <p14:creationId xmlns:p14="http://schemas.microsoft.com/office/powerpoint/2010/main" val="1953804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678884" y="465890"/>
            <a:ext cx="4070916" cy="612775"/>
          </a:xfrm>
        </p:spPr>
        <p:style>
          <a:lnRef idx="1">
            <a:schemeClr val="accent5"/>
          </a:lnRef>
          <a:fillRef idx="2">
            <a:schemeClr val="accent5"/>
          </a:fillRef>
          <a:effectRef idx="1">
            <a:schemeClr val="accent5"/>
          </a:effectRef>
          <a:fontRef idx="minor">
            <a:schemeClr val="dk1"/>
          </a:fontRef>
        </p:style>
        <p:txBody>
          <a:bodyPr>
            <a:noAutofit/>
          </a:bodyPr>
          <a:lstStyle/>
          <a:p>
            <a:pPr algn="ctr"/>
            <a:br>
              <a:rPr lang="en-US" sz="3600" dirty="0"/>
            </a:br>
            <a:r>
              <a:rPr lang="en-US" sz="3600" dirty="0"/>
              <a:t>Problem Statement </a:t>
            </a:r>
            <a:br>
              <a:rPr lang="en-US" sz="3600" dirty="0"/>
            </a:br>
            <a:endParaRPr lang="en-IN" sz="3600" dirty="0"/>
          </a:p>
        </p:txBody>
      </p:sp>
      <p:sp>
        <p:nvSpPr>
          <p:cNvPr id="6" name="Content Placeholder 5"/>
          <p:cNvSpPr>
            <a:spLocks noGrp="1"/>
          </p:cNvSpPr>
          <p:nvPr>
            <p:ph idx="1"/>
          </p:nvPr>
        </p:nvSpPr>
        <p:spPr>
          <a:xfrm>
            <a:off x="678884" y="1341131"/>
            <a:ext cx="4070916" cy="4500869"/>
          </a:xfrm>
        </p:spPr>
        <p:style>
          <a:lnRef idx="2">
            <a:schemeClr val="dk1"/>
          </a:lnRef>
          <a:fillRef idx="1">
            <a:schemeClr val="lt1"/>
          </a:fillRef>
          <a:effectRef idx="0">
            <a:schemeClr val="dk1"/>
          </a:effectRef>
          <a:fontRef idx="minor">
            <a:schemeClr val="dk1"/>
          </a:fontRef>
        </p:style>
        <p:txBody>
          <a:bodyPr>
            <a:noAutofit/>
          </a:bodyPr>
          <a:lstStyle/>
          <a:p>
            <a:pPr algn="just"/>
            <a:r>
              <a:rPr lang="en-IN" sz="1800" dirty="0"/>
              <a:t>This project aims to enhance campaign effectiveness in the digital marketing sector by accurately predicting customer conversions </a:t>
            </a:r>
            <a:r>
              <a:rPr lang="en-US" sz="1800" dirty="0"/>
              <a:t>using historical data and relevant features.</a:t>
            </a:r>
          </a:p>
          <a:p>
            <a:pPr algn="just"/>
            <a:r>
              <a:rPr lang="en-US" sz="1800" dirty="0"/>
              <a:t>This is a </a:t>
            </a:r>
            <a:r>
              <a:rPr lang="en-IN" sz="1800" b="1" dirty="0"/>
              <a:t>binary classification </a:t>
            </a:r>
            <a:r>
              <a:rPr lang="en-IN" sz="1800" dirty="0"/>
              <a:t>problem.</a:t>
            </a:r>
            <a:endParaRPr lang="en-US" sz="1800" dirty="0"/>
          </a:p>
          <a:p>
            <a:pPr algn="just"/>
            <a:r>
              <a:rPr lang="en-IN" sz="1800" dirty="0"/>
              <a:t>The objective is to develop a robust machine learning model that predicts customer conversions based on various demographic and engagement factors, enabling improved campaign targeting, increased conversion rates, and maximized return on advertising spend (ROAS).</a:t>
            </a:r>
          </a:p>
        </p:txBody>
      </p:sp>
      <p:sp>
        <p:nvSpPr>
          <p:cNvPr id="5" name="Title 1">
            <a:extLst>
              <a:ext uri="{FF2B5EF4-FFF2-40B4-BE49-F238E27FC236}">
                <a16:creationId xmlns:a16="http://schemas.microsoft.com/office/drawing/2014/main" id="{E2E65296-C398-E30E-100F-99A927508AE1}"/>
              </a:ext>
            </a:extLst>
          </p:cNvPr>
          <p:cNvSpPr txBox="1">
            <a:spLocks/>
          </p:cNvSpPr>
          <p:nvPr/>
        </p:nvSpPr>
        <p:spPr>
          <a:xfrm>
            <a:off x="5715000" y="465889"/>
            <a:ext cx="5173132" cy="612775"/>
          </a:xfrm>
          <a:prstGeom prst="rect">
            <a:avLst/>
          </a:prstGeom>
        </p:spPr>
        <p:style>
          <a:lnRef idx="1">
            <a:schemeClr val="accent5"/>
          </a:lnRef>
          <a:fillRef idx="2">
            <a:schemeClr val="accent5"/>
          </a:fillRef>
          <a:effectRef idx="1">
            <a:schemeClr val="accent5"/>
          </a:effectRef>
          <a:fontRef idx="minor">
            <a:schemeClr val="dk1"/>
          </a:fontRef>
        </p:style>
        <p:txBody>
          <a:bodyPr vert="horz" lIns="0" tIns="0" rIns="0" bIns="0" rtlCol="0" anchor="ctr">
            <a:noAutofit/>
          </a:bodyPr>
          <a:lstStyle>
            <a:lvl1pPr algn="l" defTabSz="914400" rtl="0" eaLnBrk="1" latinLnBrk="0" hangingPunct="1">
              <a:lnSpc>
                <a:spcPct val="90000"/>
              </a:lnSpc>
              <a:spcBef>
                <a:spcPct val="0"/>
              </a:spcBef>
              <a:buNone/>
              <a:defRPr sz="3400" b="1"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3600" dirty="0"/>
              <a:t>Deliverables</a:t>
            </a:r>
            <a:endParaRPr lang="en-IN" sz="3600" dirty="0"/>
          </a:p>
        </p:txBody>
      </p:sp>
      <p:sp>
        <p:nvSpPr>
          <p:cNvPr id="7" name="Content Placeholder 5">
            <a:extLst>
              <a:ext uri="{FF2B5EF4-FFF2-40B4-BE49-F238E27FC236}">
                <a16:creationId xmlns:a16="http://schemas.microsoft.com/office/drawing/2014/main" id="{03E2B080-AC81-C5C0-EB32-FF2B5146D92D}"/>
              </a:ext>
            </a:extLst>
          </p:cNvPr>
          <p:cNvSpPr txBox="1">
            <a:spLocks/>
          </p:cNvSpPr>
          <p:nvPr/>
        </p:nvSpPr>
        <p:spPr>
          <a:xfrm>
            <a:off x="5715000" y="1341130"/>
            <a:ext cx="5173133" cy="450086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Autofit/>
          </a:bodyPr>
          <a:lstStyle>
            <a:lvl1pPr marL="228600" indent="-228600" algn="just">
              <a:lnSpc>
                <a:spcPct val="90000"/>
              </a:lnSpc>
              <a:spcBef>
                <a:spcPts val="1000"/>
              </a:spcBef>
              <a:buFont typeface="Arial" panose="020B0604020202020204" pitchFamily="34" charset="0"/>
              <a:buChar char="•"/>
              <a:defRPr>
                <a:solidFill>
                  <a:schemeClr val="bg2">
                    <a:lumMod val="10000"/>
                  </a:schemeClr>
                </a:solidFill>
              </a:defRPr>
            </a:lvl1pPr>
            <a:lvl2pPr marL="685800" indent="-228600">
              <a:lnSpc>
                <a:spcPct val="90000"/>
              </a:lnSpc>
              <a:spcBef>
                <a:spcPts val="500"/>
              </a:spcBef>
              <a:buFont typeface="Arial" panose="020B0604020202020204" pitchFamily="34" charset="0"/>
              <a:buChar char="•"/>
              <a:defRPr sz="2400">
                <a:solidFill>
                  <a:schemeClr val="bg2">
                    <a:lumMod val="10000"/>
                  </a:schemeClr>
                </a:solidFill>
              </a:defRPr>
            </a:lvl2pPr>
            <a:lvl3pPr marL="1143000" indent="-228600">
              <a:lnSpc>
                <a:spcPct val="90000"/>
              </a:lnSpc>
              <a:spcBef>
                <a:spcPts val="500"/>
              </a:spcBef>
              <a:buFont typeface="Arial" panose="020B0604020202020204" pitchFamily="34" charset="0"/>
              <a:buChar char="•"/>
              <a:defRPr sz="2000">
                <a:solidFill>
                  <a:schemeClr val="bg2">
                    <a:lumMod val="10000"/>
                  </a:schemeClr>
                </a:solidFill>
              </a:defRPr>
            </a:lvl3pPr>
            <a:lvl4pPr marL="1600200" indent="-228600">
              <a:lnSpc>
                <a:spcPct val="90000"/>
              </a:lnSpc>
              <a:spcBef>
                <a:spcPts val="500"/>
              </a:spcBef>
              <a:buFont typeface="Arial" panose="020B0604020202020204" pitchFamily="34" charset="0"/>
              <a:buChar char="•"/>
              <a:defRPr>
                <a:solidFill>
                  <a:schemeClr val="bg2">
                    <a:lumMod val="10000"/>
                  </a:schemeClr>
                </a:solidFill>
              </a:defRPr>
            </a:lvl4pPr>
            <a:lvl5pPr marL="2057400" indent="-228600">
              <a:lnSpc>
                <a:spcPct val="90000"/>
              </a:lnSpc>
              <a:spcBef>
                <a:spcPts val="500"/>
              </a:spcBef>
              <a:buFont typeface="Arial" panose="020B0604020202020204" pitchFamily="34" charset="0"/>
              <a:buChar char="•"/>
              <a:defRPr>
                <a:solidFill>
                  <a:schemeClr val="bg2">
                    <a:lumMod val="10000"/>
                  </a:schemeClr>
                </a:solidFill>
              </a:defRPr>
            </a:lvl5pPr>
            <a:lvl6pPr marL="2514600" indent="-228600">
              <a:lnSpc>
                <a:spcPct val="90000"/>
              </a:lnSpc>
              <a:spcBef>
                <a:spcPts val="500"/>
              </a:spcBef>
              <a:buFont typeface="Arial" panose="020B0604020202020204" pitchFamily="34" charset="0"/>
              <a:buChar char="•"/>
              <a:defRPr>
                <a:solidFill>
                  <a:schemeClr val="dk1"/>
                </a:solidFill>
              </a:defRPr>
            </a:lvl6pPr>
            <a:lvl7pPr marL="2971800" indent="-228600">
              <a:lnSpc>
                <a:spcPct val="90000"/>
              </a:lnSpc>
              <a:spcBef>
                <a:spcPts val="500"/>
              </a:spcBef>
              <a:buFont typeface="Arial" panose="020B0604020202020204" pitchFamily="34" charset="0"/>
              <a:buChar char="•"/>
              <a:defRPr>
                <a:solidFill>
                  <a:schemeClr val="dk1"/>
                </a:solidFill>
              </a:defRPr>
            </a:lvl7pPr>
            <a:lvl8pPr marL="3429000" indent="-228600">
              <a:lnSpc>
                <a:spcPct val="90000"/>
              </a:lnSpc>
              <a:spcBef>
                <a:spcPts val="500"/>
              </a:spcBef>
              <a:buFont typeface="Arial" panose="020B0604020202020204" pitchFamily="34" charset="0"/>
              <a:buChar char="•"/>
              <a:defRPr>
                <a:solidFill>
                  <a:schemeClr val="dk1"/>
                </a:solidFill>
              </a:defRPr>
            </a:lvl8pPr>
            <a:lvl9pPr marL="3886200" indent="-228600">
              <a:lnSpc>
                <a:spcPct val="90000"/>
              </a:lnSpc>
              <a:spcBef>
                <a:spcPts val="500"/>
              </a:spcBef>
              <a:buFont typeface="Arial" panose="020B0604020202020204" pitchFamily="34" charset="0"/>
              <a:buChar char="•"/>
              <a:defRPr>
                <a:solidFill>
                  <a:schemeClr val="dk1"/>
                </a:solidFill>
              </a:defRPr>
            </a:lvl9pPr>
          </a:lstStyle>
          <a:p>
            <a:r>
              <a:rPr lang="en-IN" dirty="0"/>
              <a:t>A documented machine learning model specifically designed for conversion prediction in digital marketing. </a:t>
            </a:r>
          </a:p>
          <a:p>
            <a:r>
              <a:rPr lang="en-IN" dirty="0"/>
              <a:t> Visualizations of feature distributions, correlations, and model performance metrics. </a:t>
            </a:r>
          </a:p>
          <a:p>
            <a:r>
              <a:rPr lang="en-IN" dirty="0"/>
              <a:t> A comprehensive explanation of the model selection process, feature importance, and data preprocessing steps. </a:t>
            </a:r>
          </a:p>
        </p:txBody>
      </p:sp>
    </p:spTree>
    <p:extLst>
      <p:ext uri="{BB962C8B-B14F-4D97-AF65-F5344CB8AC3E}">
        <p14:creationId xmlns:p14="http://schemas.microsoft.com/office/powerpoint/2010/main" val="3753432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3512116" cy="612775"/>
          </a:xfrm>
        </p:spPr>
        <p:style>
          <a:lnRef idx="1">
            <a:schemeClr val="accent5"/>
          </a:lnRef>
          <a:fillRef idx="2">
            <a:schemeClr val="accent5"/>
          </a:fillRef>
          <a:effectRef idx="1">
            <a:schemeClr val="accent5"/>
          </a:effectRef>
          <a:fontRef idx="minor">
            <a:schemeClr val="dk1"/>
          </a:fontRef>
        </p:style>
        <p:txBody>
          <a:bodyPr/>
          <a:lstStyle/>
          <a:p>
            <a:r>
              <a:rPr lang="en-US" sz="3200" dirty="0"/>
              <a:t> Methodology</a:t>
            </a:r>
            <a:endParaRPr lang="en-IN" dirty="0"/>
          </a:p>
        </p:txBody>
      </p:sp>
      <p:sp>
        <p:nvSpPr>
          <p:cNvPr id="3" name="Content Placeholder 2"/>
          <p:cNvSpPr>
            <a:spLocks noGrp="1"/>
          </p:cNvSpPr>
          <p:nvPr>
            <p:ph idx="1"/>
          </p:nvPr>
        </p:nvSpPr>
        <p:spPr/>
        <p:style>
          <a:lnRef idx="2">
            <a:schemeClr val="dk1"/>
          </a:lnRef>
          <a:fillRef idx="1">
            <a:schemeClr val="lt1"/>
          </a:fillRef>
          <a:effectRef idx="0">
            <a:schemeClr val="dk1"/>
          </a:effectRef>
          <a:fontRef idx="minor">
            <a:schemeClr val="dk1"/>
          </a:fontRef>
        </p:style>
        <p:txBody>
          <a:bodyPr>
            <a:normAutofit/>
          </a:bodyPr>
          <a:lstStyle/>
          <a:p>
            <a:r>
              <a:rPr lang="en-US" sz="2400" dirty="0"/>
              <a:t>In methodology, structured approach is followed.</a:t>
            </a:r>
          </a:p>
          <a:p>
            <a:r>
              <a:rPr lang="en-US" sz="2400" dirty="0"/>
              <a:t>The project began by </a:t>
            </a:r>
            <a:r>
              <a:rPr lang="en-US" sz="2400" b="1" dirty="0"/>
              <a:t>cleaning</a:t>
            </a:r>
            <a:r>
              <a:rPr lang="en-US" sz="2400" dirty="0"/>
              <a:t> the raw data to ensure accuracy and consistency. After that, after that, conducted </a:t>
            </a:r>
            <a:r>
              <a:rPr lang="en-US" sz="2400" b="1" dirty="0"/>
              <a:t>Exploratory Data Analysis </a:t>
            </a:r>
            <a:r>
              <a:rPr lang="en-US" sz="2400" dirty="0"/>
              <a:t>(</a:t>
            </a:r>
            <a:r>
              <a:rPr lang="en-US" sz="2400" b="1" dirty="0"/>
              <a:t>EDA</a:t>
            </a:r>
            <a:r>
              <a:rPr lang="en-US" sz="2400" dirty="0"/>
              <a:t>) to identify patterns and insights.</a:t>
            </a:r>
          </a:p>
          <a:p>
            <a:r>
              <a:rPr lang="en-US" sz="2400" dirty="0"/>
              <a:t>Next performed </a:t>
            </a:r>
            <a:r>
              <a:rPr lang="en-US" sz="2400" b="1" dirty="0"/>
              <a:t>Data Preprocessing </a:t>
            </a:r>
            <a:r>
              <a:rPr lang="en-US" sz="2400" dirty="0"/>
              <a:t>to prepare the dataset for modeling. </a:t>
            </a:r>
          </a:p>
          <a:p>
            <a:r>
              <a:rPr lang="en-US" sz="2400" dirty="0"/>
              <a:t>Then applied a </a:t>
            </a:r>
            <a:r>
              <a:rPr lang="en-US" sz="2400" b="1" dirty="0"/>
              <a:t>Logistic Regression </a:t>
            </a:r>
            <a:r>
              <a:rPr lang="en-US" sz="2400" dirty="0"/>
              <a:t>to </a:t>
            </a:r>
            <a:r>
              <a:rPr lang="en-US" sz="2400" b="1" dirty="0"/>
              <a:t>predict Conversion Chance </a:t>
            </a:r>
            <a:r>
              <a:rPr lang="en-US" sz="2400" dirty="0"/>
              <a:t>and</a:t>
            </a:r>
            <a:r>
              <a:rPr lang="en-US" sz="2400" b="1" dirty="0"/>
              <a:t> evaluate </a:t>
            </a:r>
            <a:r>
              <a:rPr lang="en-US" sz="2400" dirty="0"/>
              <a:t>the</a:t>
            </a:r>
            <a:r>
              <a:rPr lang="en-US" sz="2400" b="1" dirty="0"/>
              <a:t> model’s </a:t>
            </a:r>
            <a:r>
              <a:rPr lang="en-US" sz="2400" dirty="0"/>
              <a:t>Performance using </a:t>
            </a:r>
            <a:r>
              <a:rPr lang="en-US" sz="2400" b="1" dirty="0"/>
              <a:t>Confusion metrics</a:t>
            </a:r>
            <a:r>
              <a:rPr lang="en-US" sz="2400" dirty="0"/>
              <a:t>.</a:t>
            </a:r>
          </a:p>
          <a:p>
            <a:r>
              <a:rPr lang="en-US" sz="2400" dirty="0"/>
              <a:t>Created </a:t>
            </a:r>
            <a:r>
              <a:rPr lang="en-US" sz="2400" b="1" dirty="0"/>
              <a:t>Dashboard Visualization </a:t>
            </a:r>
            <a:r>
              <a:rPr lang="en-US" sz="2400" dirty="0"/>
              <a:t>to present the findings.</a:t>
            </a:r>
          </a:p>
          <a:p>
            <a:r>
              <a:rPr lang="en-US" sz="2400" dirty="0"/>
              <a:t>Deployed the app using </a:t>
            </a:r>
            <a:r>
              <a:rPr lang="en-US" sz="2400" b="1" dirty="0" err="1"/>
              <a:t>Streamlit</a:t>
            </a:r>
            <a:r>
              <a:rPr lang="en-US" sz="2400" dirty="0"/>
              <a:t>.</a:t>
            </a:r>
          </a:p>
        </p:txBody>
      </p:sp>
    </p:spTree>
    <p:extLst>
      <p:ext uri="{BB962C8B-B14F-4D97-AF65-F5344CB8AC3E}">
        <p14:creationId xmlns:p14="http://schemas.microsoft.com/office/powerpoint/2010/main" val="4040277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53F5-3FF5-F820-B593-B4F4AF27A2B6}"/>
              </a:ext>
            </a:extLst>
          </p:cNvPr>
          <p:cNvSpPr>
            <a:spLocks noGrp="1"/>
          </p:cNvSpPr>
          <p:nvPr>
            <p:ph type="title"/>
          </p:nvPr>
        </p:nvSpPr>
        <p:spPr>
          <a:xfrm>
            <a:off x="460224" y="172085"/>
            <a:ext cx="4399643" cy="361316"/>
          </a:xfrm>
        </p:spPr>
        <p:txBody>
          <a:bodyPr>
            <a:normAutofit fontScale="90000"/>
          </a:bodyPr>
          <a:lstStyle/>
          <a:p>
            <a:r>
              <a:rPr lang="en-IN" dirty="0"/>
              <a:t>Folder Section Overview</a:t>
            </a:r>
          </a:p>
        </p:txBody>
      </p:sp>
      <p:sp>
        <p:nvSpPr>
          <p:cNvPr id="3" name="Content Placeholder 2">
            <a:extLst>
              <a:ext uri="{FF2B5EF4-FFF2-40B4-BE49-F238E27FC236}">
                <a16:creationId xmlns:a16="http://schemas.microsoft.com/office/drawing/2014/main" id="{5498D2CD-3F24-F46B-D0FD-F213BDB36EC1}"/>
              </a:ext>
            </a:extLst>
          </p:cNvPr>
          <p:cNvSpPr>
            <a:spLocks noGrp="1"/>
          </p:cNvSpPr>
          <p:nvPr>
            <p:ph idx="1"/>
          </p:nvPr>
        </p:nvSpPr>
        <p:spPr>
          <a:xfrm>
            <a:off x="678883" y="596349"/>
            <a:ext cx="5417117" cy="5406886"/>
          </a:xfrm>
          <a:prstGeom prst="rect">
            <a:avLst/>
          </a:prstGeom>
        </p:spPr>
        <p:style>
          <a:lnRef idx="2">
            <a:schemeClr val="accent1"/>
          </a:lnRef>
          <a:fillRef idx="1">
            <a:schemeClr val="lt1"/>
          </a:fillRef>
          <a:effectRef idx="0">
            <a:schemeClr val="accent1"/>
          </a:effectRef>
          <a:fontRef idx="minor">
            <a:schemeClr val="dk1"/>
          </a:fontRef>
        </p:style>
        <p:txBody>
          <a:bodyPr>
            <a:normAutofit fontScale="77500" lnSpcReduction="20000"/>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r>
              <a:rPr lang="en-IN" sz="2200" dirty="0"/>
              <a:t>Data</a:t>
            </a:r>
            <a:r>
              <a:rPr lang="en-IN" dirty="0"/>
              <a:t> -  </a:t>
            </a:r>
            <a:r>
              <a:rPr lang="en-IN" sz="2000" dirty="0">
                <a:hlinkClick r:id="rId2" action="ppaction://hlinkfile"/>
              </a:rPr>
              <a:t>a. digital_marketing_campaign_dataset.csv</a:t>
            </a:r>
            <a:endParaRPr lang="en-IN" sz="2000" dirty="0"/>
          </a:p>
          <a:p>
            <a:pPr marL="914400" lvl="2" indent="0">
              <a:buNone/>
            </a:pPr>
            <a:r>
              <a:rPr lang="en-IN" dirty="0">
                <a:hlinkClick r:id="rId3" action="ppaction://hlinkfile"/>
              </a:rPr>
              <a:t>b. digital_marketing_campaign_cleaned.csv</a:t>
            </a:r>
            <a:endParaRPr lang="en-IN" dirty="0"/>
          </a:p>
          <a:p>
            <a:r>
              <a:rPr lang="en-IN" sz="2200" dirty="0"/>
              <a:t>Models</a:t>
            </a:r>
            <a:r>
              <a:rPr lang="en-IN" dirty="0"/>
              <a:t> </a:t>
            </a:r>
            <a:r>
              <a:rPr lang="en-IN" sz="2200" dirty="0"/>
              <a:t>–</a:t>
            </a:r>
            <a:r>
              <a:rPr lang="en-IN" dirty="0"/>
              <a:t> </a:t>
            </a:r>
          </a:p>
          <a:p>
            <a:pPr lvl="2"/>
            <a:r>
              <a:rPr lang="en-IN" dirty="0" err="1"/>
              <a:t>best_model.joblib</a:t>
            </a:r>
            <a:endParaRPr lang="en-IN" dirty="0"/>
          </a:p>
          <a:p>
            <a:pPr lvl="2"/>
            <a:r>
              <a:rPr lang="en-IN" dirty="0" err="1"/>
              <a:t>decision_tree_best_model.joblib</a:t>
            </a:r>
            <a:r>
              <a:rPr lang="en-IN" dirty="0"/>
              <a:t> </a:t>
            </a:r>
          </a:p>
          <a:p>
            <a:pPr lvl="2"/>
            <a:r>
              <a:rPr lang="en-IN" dirty="0" err="1"/>
              <a:t>Feature_list</a:t>
            </a:r>
            <a:r>
              <a:rPr lang="en-IN" dirty="0"/>
              <a:t> </a:t>
            </a:r>
          </a:p>
          <a:p>
            <a:pPr lvl="2"/>
            <a:r>
              <a:rPr lang="en-IN" dirty="0"/>
              <a:t>gradient boosting best </a:t>
            </a:r>
            <a:r>
              <a:rPr lang="en-IN" dirty="0" err="1"/>
              <a:t>model.joblib</a:t>
            </a:r>
            <a:r>
              <a:rPr lang="en-IN" dirty="0"/>
              <a:t> </a:t>
            </a:r>
          </a:p>
          <a:p>
            <a:pPr lvl="2"/>
            <a:r>
              <a:rPr lang="en-IN" dirty="0" err="1"/>
              <a:t>logistic_regression_best_model</a:t>
            </a:r>
            <a:r>
              <a:rPr lang="en-IN" dirty="0"/>
              <a:t>. </a:t>
            </a:r>
            <a:r>
              <a:rPr lang="en-IN" dirty="0" err="1"/>
              <a:t>joblib</a:t>
            </a:r>
            <a:r>
              <a:rPr lang="en-IN" dirty="0"/>
              <a:t> </a:t>
            </a:r>
          </a:p>
          <a:p>
            <a:pPr lvl="2"/>
            <a:r>
              <a:rPr lang="en-IN" dirty="0" err="1"/>
              <a:t>random_forest_best_model</a:t>
            </a:r>
            <a:r>
              <a:rPr lang="en-IN" dirty="0"/>
              <a:t>. </a:t>
            </a:r>
            <a:r>
              <a:rPr lang="en-IN" dirty="0" err="1"/>
              <a:t>joblib</a:t>
            </a:r>
            <a:r>
              <a:rPr lang="en-IN" dirty="0"/>
              <a:t> </a:t>
            </a:r>
          </a:p>
          <a:p>
            <a:pPr lvl="2"/>
            <a:r>
              <a:rPr lang="en-IN" dirty="0" err="1"/>
              <a:t>svc_best_model.joblib</a:t>
            </a:r>
            <a:r>
              <a:rPr lang="en-IN" dirty="0"/>
              <a:t> </a:t>
            </a:r>
          </a:p>
          <a:p>
            <a:pPr lvl="2"/>
            <a:r>
              <a:rPr lang="en-IN" dirty="0" err="1"/>
              <a:t>Xg_boost</a:t>
            </a:r>
            <a:r>
              <a:rPr lang="en-IN" dirty="0"/>
              <a:t> best </a:t>
            </a:r>
            <a:r>
              <a:rPr lang="en-IN" dirty="0" err="1"/>
              <a:t>model.joblib</a:t>
            </a:r>
            <a:endParaRPr lang="en-IN" dirty="0"/>
          </a:p>
          <a:p>
            <a:r>
              <a:rPr lang="en-IN" sz="2200" dirty="0"/>
              <a:t>Notebook</a:t>
            </a:r>
            <a:r>
              <a:rPr lang="en-IN" dirty="0"/>
              <a:t> </a:t>
            </a:r>
            <a:r>
              <a:rPr lang="en-IN" sz="2100" dirty="0"/>
              <a:t>–</a:t>
            </a:r>
            <a:r>
              <a:rPr lang="en-IN" dirty="0"/>
              <a:t> </a:t>
            </a:r>
          </a:p>
          <a:p>
            <a:pPr marL="0" indent="0">
              <a:buNone/>
            </a:pPr>
            <a:r>
              <a:rPr lang="en-IN" sz="1700" dirty="0"/>
              <a:t>                             </a:t>
            </a:r>
            <a:r>
              <a:rPr lang="en-IN" sz="2000" dirty="0"/>
              <a:t>a. </a:t>
            </a:r>
            <a:r>
              <a:rPr lang="en-IN" sz="2000" dirty="0" err="1"/>
              <a:t>Digi_marketing_clean_data.ipynb</a:t>
            </a:r>
            <a:endParaRPr lang="en-IN" sz="2000" dirty="0"/>
          </a:p>
          <a:p>
            <a:pPr marL="0" indent="0">
              <a:buNone/>
            </a:pPr>
            <a:r>
              <a:rPr lang="en-IN" sz="2000" dirty="0"/>
              <a:t>                        b. </a:t>
            </a:r>
            <a:r>
              <a:rPr lang="en-IN" sz="2000" dirty="0" err="1"/>
              <a:t>Digi_marketing_preprocessing.ipynb</a:t>
            </a:r>
            <a:endParaRPr lang="en-IN" sz="2000" dirty="0"/>
          </a:p>
          <a:p>
            <a:pPr marL="0" indent="0">
              <a:buNone/>
            </a:pPr>
            <a:r>
              <a:rPr lang="en-IN" sz="2000" dirty="0"/>
              <a:t>                        c. </a:t>
            </a:r>
            <a:r>
              <a:rPr lang="en-IN" sz="2000" dirty="0" err="1"/>
              <a:t>Digi_marketing</a:t>
            </a:r>
            <a:r>
              <a:rPr lang="en-IN" sz="2000" dirty="0"/>
              <a:t> </a:t>
            </a:r>
            <a:r>
              <a:rPr lang="en-IN" sz="2000" dirty="0" err="1"/>
              <a:t>Training.ipynb</a:t>
            </a:r>
            <a:endParaRPr lang="en-IN" sz="2000" dirty="0"/>
          </a:p>
          <a:p>
            <a:pPr marL="0" indent="0">
              <a:buNone/>
            </a:pPr>
            <a:r>
              <a:rPr lang="en-IN" sz="2000" dirty="0"/>
              <a:t>                        d. EDA Digi </a:t>
            </a:r>
            <a:r>
              <a:rPr lang="en-IN" sz="2000" dirty="0" err="1"/>
              <a:t>Marketing.ipynb</a:t>
            </a:r>
            <a:endParaRPr lang="en-IN" sz="2000" dirty="0"/>
          </a:p>
          <a:p>
            <a:r>
              <a:rPr lang="en-IN" sz="2200" dirty="0" err="1"/>
              <a:t>src</a:t>
            </a:r>
            <a:r>
              <a:rPr lang="en-IN" dirty="0"/>
              <a:t> </a:t>
            </a:r>
            <a:r>
              <a:rPr lang="en-IN" sz="2400" dirty="0"/>
              <a:t>–</a:t>
            </a:r>
            <a:r>
              <a:rPr lang="en-IN" dirty="0"/>
              <a:t> </a:t>
            </a:r>
          </a:p>
          <a:p>
            <a:pPr marL="457200" lvl="1" indent="0">
              <a:buNone/>
            </a:pPr>
            <a:r>
              <a:rPr lang="en-IN" sz="2100" dirty="0"/>
              <a:t>             1.  init.py </a:t>
            </a:r>
          </a:p>
          <a:p>
            <a:pPr marL="457200" lvl="1" indent="0">
              <a:buNone/>
            </a:pPr>
            <a:r>
              <a:rPr lang="en-IN" sz="2100" dirty="0"/>
              <a:t>             2.  config.py</a:t>
            </a:r>
            <a:endParaRPr lang="en-IN" sz="3100" dirty="0"/>
          </a:p>
        </p:txBody>
      </p:sp>
      <p:graphicFrame>
        <p:nvGraphicFramePr>
          <p:cNvPr id="4" name="Diagram 3">
            <a:extLst>
              <a:ext uri="{FF2B5EF4-FFF2-40B4-BE49-F238E27FC236}">
                <a16:creationId xmlns:a16="http://schemas.microsoft.com/office/drawing/2014/main" id="{4C627E27-1186-EE5D-52C3-3F4E93325C2D}"/>
              </a:ext>
            </a:extLst>
          </p:cNvPr>
          <p:cNvGraphicFramePr/>
          <p:nvPr>
            <p:extLst>
              <p:ext uri="{D42A27DB-BD31-4B8C-83A1-F6EECF244321}">
                <p14:modId xmlns:p14="http://schemas.microsoft.com/office/powerpoint/2010/main" val="943205196"/>
              </p:ext>
            </p:extLst>
          </p:nvPr>
        </p:nvGraphicFramePr>
        <p:xfrm>
          <a:off x="5408580" y="112512"/>
          <a:ext cx="5885878" cy="589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72459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09DD0-51F7-2703-32CA-4BE1FE975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D8C4CF-8B0F-69CC-0552-786C9CC35EBC}"/>
              </a:ext>
            </a:extLst>
          </p:cNvPr>
          <p:cNvSpPr>
            <a:spLocks noGrp="1"/>
          </p:cNvSpPr>
          <p:nvPr>
            <p:ph type="title"/>
          </p:nvPr>
        </p:nvSpPr>
        <p:spPr>
          <a:xfrm>
            <a:off x="346161" y="0"/>
            <a:ext cx="10834234" cy="612775"/>
          </a:xfrm>
        </p:spPr>
        <p:txBody>
          <a:bodyPr>
            <a:normAutofit fontScale="90000"/>
          </a:bodyPr>
          <a:lstStyle/>
          <a:p>
            <a:br>
              <a:rPr lang="en-IN" dirty="0"/>
            </a:br>
            <a:r>
              <a:rPr lang="en-IN" dirty="0"/>
              <a:t>Digital Marketing Conversion Prediction - Overview</a:t>
            </a:r>
            <a:br>
              <a:rPr lang="en-IN" dirty="0"/>
            </a:br>
            <a:endParaRPr lang="en-IN" dirty="0"/>
          </a:p>
        </p:txBody>
      </p:sp>
      <p:sp>
        <p:nvSpPr>
          <p:cNvPr id="3" name="Content Placeholder 2">
            <a:extLst>
              <a:ext uri="{FF2B5EF4-FFF2-40B4-BE49-F238E27FC236}">
                <a16:creationId xmlns:a16="http://schemas.microsoft.com/office/drawing/2014/main" id="{A2D29447-39C3-7494-E47F-0E5CC9B21DBD}"/>
              </a:ext>
            </a:extLst>
          </p:cNvPr>
          <p:cNvSpPr>
            <a:spLocks noGrp="1"/>
          </p:cNvSpPr>
          <p:nvPr>
            <p:ph idx="1"/>
          </p:nvPr>
        </p:nvSpPr>
        <p:spPr>
          <a:xfrm>
            <a:off x="678883" y="593040"/>
            <a:ext cx="5205082" cy="2706751"/>
          </a:xfrm>
          <a:prstGeom prst="rect">
            <a:avLst/>
          </a:prstGeom>
        </p:spPr>
        <p:style>
          <a:lnRef idx="2">
            <a:schemeClr val="dk1"/>
          </a:lnRef>
          <a:fillRef idx="1">
            <a:schemeClr val="lt1"/>
          </a:fillRef>
          <a:effectRef idx="0">
            <a:schemeClr val="dk1"/>
          </a:effectRef>
          <a:fontRef idx="minor">
            <a:schemeClr val="dk1"/>
          </a:fontRef>
        </p:style>
        <p:txBody>
          <a:bodyPr>
            <a:norm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marL="0" indent="0">
              <a:buNone/>
            </a:pPr>
            <a:r>
              <a:rPr lang="en-US" sz="2000" b="1" u="sng" dirty="0"/>
              <a:t>Introduction &amp; Objectives</a:t>
            </a:r>
          </a:p>
          <a:p>
            <a:pPr lvl="1"/>
            <a:r>
              <a:rPr lang="en-US" sz="2000" b="1" dirty="0"/>
              <a:t>Goal: Predict customer conversions to optimize campaigns</a:t>
            </a:r>
          </a:p>
          <a:p>
            <a:pPr lvl="1"/>
            <a:r>
              <a:rPr lang="en-US" sz="2000" b="1" dirty="0"/>
              <a:t>Objectives:</a:t>
            </a:r>
          </a:p>
          <a:p>
            <a:pPr lvl="2"/>
            <a:r>
              <a:rPr lang="en-US" sz="1600" b="1" dirty="0"/>
              <a:t>Improve targeting</a:t>
            </a:r>
          </a:p>
          <a:p>
            <a:pPr lvl="2"/>
            <a:r>
              <a:rPr lang="en-US" sz="1600" b="1" dirty="0"/>
              <a:t>Reduce wasted ad spend</a:t>
            </a:r>
          </a:p>
          <a:p>
            <a:pPr lvl="2"/>
            <a:r>
              <a:rPr lang="en-US" sz="1600" b="1" dirty="0"/>
              <a:t>Enhance campaign performance</a:t>
            </a:r>
          </a:p>
          <a:p>
            <a:pPr lvl="2"/>
            <a:endParaRPr lang="en-IN" sz="3100" b="1" dirty="0"/>
          </a:p>
          <a:p>
            <a:pPr lvl="2"/>
            <a:endParaRPr lang="en-US" sz="1600" b="1" dirty="0"/>
          </a:p>
        </p:txBody>
      </p:sp>
      <p:sp>
        <p:nvSpPr>
          <p:cNvPr id="4" name="Content Placeholder 2">
            <a:extLst>
              <a:ext uri="{FF2B5EF4-FFF2-40B4-BE49-F238E27FC236}">
                <a16:creationId xmlns:a16="http://schemas.microsoft.com/office/drawing/2014/main" id="{B8DEE087-42DE-EAB1-7D07-24AB57DA8B1A}"/>
              </a:ext>
            </a:extLst>
          </p:cNvPr>
          <p:cNvSpPr txBox="1">
            <a:spLocks/>
          </p:cNvSpPr>
          <p:nvPr/>
        </p:nvSpPr>
        <p:spPr>
          <a:xfrm>
            <a:off x="678883" y="3429000"/>
            <a:ext cx="5205082" cy="27067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400" b="1" u="sng" dirty="0"/>
              <a:t>Data Overview</a:t>
            </a:r>
          </a:p>
          <a:p>
            <a:pPr lvl="1"/>
            <a:r>
              <a:rPr lang="en-IN" sz="1900" b="1" dirty="0"/>
              <a:t>Datasets:</a:t>
            </a:r>
          </a:p>
          <a:p>
            <a:pPr lvl="2"/>
            <a:r>
              <a:rPr lang="en-IN" sz="1700" b="1" dirty="0" err="1">
                <a:hlinkClick r:id="rId2" action="ppaction://hlinkfile"/>
              </a:rPr>
              <a:t>digital_marketing_campaign_dataset</a:t>
            </a:r>
            <a:r>
              <a:rPr lang="en-IN" sz="1700" b="1" dirty="0">
                <a:hlinkClick r:id="rId2" action="ppaction://hlinkfile"/>
              </a:rPr>
              <a:t> (raw)</a:t>
            </a:r>
            <a:endParaRPr lang="en-IN" sz="1700" b="1" dirty="0"/>
          </a:p>
          <a:p>
            <a:pPr lvl="2"/>
            <a:r>
              <a:rPr lang="en-IN" sz="1700" b="1" dirty="0" err="1">
                <a:hlinkClick r:id="rId3" action="ppaction://hlinkfile"/>
              </a:rPr>
              <a:t>digital_marketing_campaign_cleaned</a:t>
            </a:r>
            <a:r>
              <a:rPr lang="en-IN" sz="1700" b="1" dirty="0">
                <a:hlinkClick r:id="rId3" action="ppaction://hlinkfile"/>
              </a:rPr>
              <a:t> (processed)</a:t>
            </a:r>
            <a:endParaRPr lang="en-IN" sz="1700" b="1" dirty="0"/>
          </a:p>
          <a:p>
            <a:pPr lvl="1"/>
            <a:r>
              <a:rPr lang="en-IN" sz="1900" b="1" dirty="0"/>
              <a:t>Features: demographics, engagement metrics, campaign attributes</a:t>
            </a:r>
          </a:p>
          <a:p>
            <a:pPr lvl="1"/>
            <a:r>
              <a:rPr lang="en-IN" sz="1900" b="1" dirty="0"/>
              <a:t>Records</a:t>
            </a:r>
            <a:endParaRPr lang="en-IN" sz="2600" b="1" dirty="0"/>
          </a:p>
          <a:p>
            <a:pPr lvl="2"/>
            <a:endParaRPr lang="en-US" sz="1600" b="1" dirty="0"/>
          </a:p>
        </p:txBody>
      </p:sp>
      <p:sp>
        <p:nvSpPr>
          <p:cNvPr id="5" name="Content Placeholder 2">
            <a:extLst>
              <a:ext uri="{FF2B5EF4-FFF2-40B4-BE49-F238E27FC236}">
                <a16:creationId xmlns:a16="http://schemas.microsoft.com/office/drawing/2014/main" id="{E64FB3F0-AA85-3E6E-EC65-80AD1B9C8241}"/>
              </a:ext>
            </a:extLst>
          </p:cNvPr>
          <p:cNvSpPr txBox="1">
            <a:spLocks/>
          </p:cNvSpPr>
          <p:nvPr/>
        </p:nvSpPr>
        <p:spPr>
          <a:xfrm>
            <a:off x="6162258" y="593040"/>
            <a:ext cx="5476463" cy="27067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u="sng" dirty="0"/>
              <a:t>Preprocessing &amp; EDA</a:t>
            </a:r>
          </a:p>
          <a:p>
            <a:r>
              <a:rPr lang="en-IN" b="1" dirty="0"/>
              <a:t>Notebooks used:</a:t>
            </a:r>
          </a:p>
          <a:p>
            <a:pPr lvl="1"/>
            <a:r>
              <a:rPr lang="en-IN" b="1" i="1" dirty="0"/>
              <a:t>Digi marketing clean data</a:t>
            </a:r>
            <a:endParaRPr lang="en-IN" b="1" dirty="0"/>
          </a:p>
          <a:p>
            <a:pPr lvl="1"/>
            <a:r>
              <a:rPr lang="en-IN" b="1" i="1" dirty="0"/>
              <a:t>Digi marketing preprocessing</a:t>
            </a:r>
            <a:endParaRPr lang="en-IN" b="1" dirty="0"/>
          </a:p>
          <a:p>
            <a:pPr lvl="1"/>
            <a:r>
              <a:rPr lang="en-IN" b="1" i="1" dirty="0"/>
              <a:t>EDA Digi Marketing</a:t>
            </a:r>
            <a:endParaRPr lang="en-IN" b="1" dirty="0"/>
          </a:p>
          <a:p>
            <a:r>
              <a:rPr lang="en-IN" sz="2900" b="1" dirty="0"/>
              <a:t>Key steps:</a:t>
            </a:r>
          </a:p>
          <a:p>
            <a:r>
              <a:rPr lang="en-IN" sz="2600" b="1" dirty="0"/>
              <a:t>Missing value handling</a:t>
            </a:r>
          </a:p>
          <a:p>
            <a:r>
              <a:rPr lang="en-IN" sz="2600" b="1" dirty="0"/>
              <a:t>Feature engineering (categorical encoding, scaling)</a:t>
            </a:r>
          </a:p>
          <a:p>
            <a:r>
              <a:rPr lang="en-IN" sz="2600" b="1" dirty="0"/>
              <a:t>Exploratory analysis (distributions, correlations, conversion trends)</a:t>
            </a:r>
          </a:p>
          <a:p>
            <a:pPr lvl="2"/>
            <a:endParaRPr lang="en-US" sz="1600" b="1" dirty="0"/>
          </a:p>
        </p:txBody>
      </p:sp>
      <p:sp>
        <p:nvSpPr>
          <p:cNvPr id="6" name="Content Placeholder 2">
            <a:extLst>
              <a:ext uri="{FF2B5EF4-FFF2-40B4-BE49-F238E27FC236}">
                <a16:creationId xmlns:a16="http://schemas.microsoft.com/office/drawing/2014/main" id="{08B27D75-970B-8297-2AD6-015B84E5DBE0}"/>
              </a:ext>
            </a:extLst>
          </p:cNvPr>
          <p:cNvSpPr txBox="1">
            <a:spLocks/>
          </p:cNvSpPr>
          <p:nvPr/>
        </p:nvSpPr>
        <p:spPr>
          <a:xfrm>
            <a:off x="6162258" y="3429001"/>
            <a:ext cx="5476463" cy="27067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200" b="1" u="sng" dirty="0"/>
              <a:t>Model Development</a:t>
            </a:r>
          </a:p>
          <a:p>
            <a:r>
              <a:rPr lang="en-IN" sz="2600" b="1" dirty="0"/>
              <a:t>Models trained:</a:t>
            </a:r>
          </a:p>
          <a:p>
            <a:pPr lvl="1"/>
            <a:r>
              <a:rPr lang="en-IN" b="1" dirty="0"/>
              <a:t>Logistic Regression</a:t>
            </a:r>
          </a:p>
          <a:p>
            <a:pPr lvl="1"/>
            <a:r>
              <a:rPr lang="en-IN" b="1" dirty="0"/>
              <a:t>Decision Tree</a:t>
            </a:r>
          </a:p>
          <a:p>
            <a:pPr lvl="1"/>
            <a:r>
              <a:rPr lang="en-IN" b="1" dirty="0"/>
              <a:t>Random Forest</a:t>
            </a:r>
          </a:p>
          <a:p>
            <a:pPr lvl="1"/>
            <a:r>
              <a:rPr lang="en-IN" b="1" dirty="0"/>
              <a:t>Gradient Boosting</a:t>
            </a:r>
          </a:p>
          <a:p>
            <a:pPr lvl="1"/>
            <a:r>
              <a:rPr lang="en-IN" b="1" dirty="0" err="1"/>
              <a:t>XGBoost</a:t>
            </a:r>
            <a:endParaRPr lang="en-IN" b="1" dirty="0"/>
          </a:p>
          <a:p>
            <a:pPr lvl="1"/>
            <a:r>
              <a:rPr lang="en-IN" b="1" dirty="0"/>
              <a:t>SVC</a:t>
            </a:r>
          </a:p>
          <a:p>
            <a:r>
              <a:rPr lang="en-IN" sz="2600" b="1" dirty="0"/>
              <a:t>Artifacts: .</a:t>
            </a:r>
            <a:r>
              <a:rPr lang="en-IN" sz="2600" b="1" dirty="0" err="1"/>
              <a:t>joblib</a:t>
            </a:r>
            <a:r>
              <a:rPr lang="en-IN" sz="2600" b="1" dirty="0"/>
              <a:t> files for each model</a:t>
            </a:r>
          </a:p>
          <a:p>
            <a:r>
              <a:rPr lang="en-IN" sz="2600" b="1" dirty="0"/>
              <a:t>Best model: </a:t>
            </a:r>
            <a:r>
              <a:rPr lang="en-IN" sz="2600" b="1" dirty="0" err="1"/>
              <a:t>best_model.joblib</a:t>
            </a:r>
            <a:r>
              <a:rPr lang="en-IN" sz="2600" b="1" dirty="0"/>
              <a:t> (selected after evaluation)</a:t>
            </a:r>
          </a:p>
          <a:p>
            <a:pPr lvl="2"/>
            <a:endParaRPr lang="en-US" sz="1600" b="1" dirty="0"/>
          </a:p>
        </p:txBody>
      </p:sp>
    </p:spTree>
    <p:extLst>
      <p:ext uri="{BB962C8B-B14F-4D97-AF65-F5344CB8AC3E}">
        <p14:creationId xmlns:p14="http://schemas.microsoft.com/office/powerpoint/2010/main" val="3080739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B67BF-9EAE-7D38-A32D-A437CE1E92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F4F363-F7BD-5F00-A75F-F9FAFD1C9794}"/>
              </a:ext>
            </a:extLst>
          </p:cNvPr>
          <p:cNvSpPr>
            <a:spLocks noGrp="1"/>
          </p:cNvSpPr>
          <p:nvPr>
            <p:ph idx="1"/>
          </p:nvPr>
        </p:nvSpPr>
        <p:spPr>
          <a:xfrm>
            <a:off x="678883" y="593040"/>
            <a:ext cx="3614821" cy="2706751"/>
          </a:xfrm>
          <a:prstGeom prst="rect">
            <a:avLst/>
          </a:prstGeom>
        </p:spPr>
        <p:style>
          <a:lnRef idx="2">
            <a:schemeClr val="dk1"/>
          </a:lnRef>
          <a:fillRef idx="1">
            <a:schemeClr val="lt1"/>
          </a:fillRef>
          <a:effectRef idx="0">
            <a:schemeClr val="dk1"/>
          </a:effectRef>
          <a:fontRef idx="minor">
            <a:schemeClr val="dk1"/>
          </a:fontRef>
        </p:style>
        <p:txBody>
          <a:bodyPr>
            <a:normAutofit/>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endParaRPr lang="en-IN" sz="1600" b="1" dirty="0"/>
          </a:p>
          <a:p>
            <a:pPr marL="0" indent="0">
              <a:buNone/>
            </a:pPr>
            <a:r>
              <a:rPr lang="en-IN" sz="1800" b="1" u="sng" dirty="0"/>
              <a:t>Model Selection &amp; Evaluation</a:t>
            </a:r>
          </a:p>
          <a:p>
            <a:r>
              <a:rPr lang="en-IN" sz="1600" b="1" dirty="0"/>
              <a:t>Metrics compared: Accuracy, Precision, Recall, F1-score, ROC-AUC</a:t>
            </a:r>
          </a:p>
          <a:p>
            <a:r>
              <a:rPr lang="en-IN" sz="1600" b="1" dirty="0"/>
              <a:t>Visualization: Confusion matrix, ROC curve</a:t>
            </a:r>
          </a:p>
          <a:p>
            <a:r>
              <a:rPr lang="en-IN" sz="1600" b="1" dirty="0"/>
              <a:t>Final choice rationale: [insert best-performing model]</a:t>
            </a:r>
          </a:p>
          <a:p>
            <a:pPr lvl="2"/>
            <a:endParaRPr lang="en-IN" sz="2800" b="1" dirty="0"/>
          </a:p>
          <a:p>
            <a:pPr lvl="2"/>
            <a:endParaRPr lang="en-US" sz="1400" b="1" dirty="0"/>
          </a:p>
        </p:txBody>
      </p:sp>
      <p:sp>
        <p:nvSpPr>
          <p:cNvPr id="4" name="Content Placeholder 2">
            <a:extLst>
              <a:ext uri="{FF2B5EF4-FFF2-40B4-BE49-F238E27FC236}">
                <a16:creationId xmlns:a16="http://schemas.microsoft.com/office/drawing/2014/main" id="{E7AE5740-F524-5495-D479-9BAA882A5B95}"/>
              </a:ext>
            </a:extLst>
          </p:cNvPr>
          <p:cNvSpPr txBox="1">
            <a:spLocks/>
          </p:cNvSpPr>
          <p:nvPr/>
        </p:nvSpPr>
        <p:spPr>
          <a:xfrm>
            <a:off x="678883" y="3429000"/>
            <a:ext cx="3614821" cy="27067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b="1" u="sng" dirty="0">
                <a:latin typeface="+mn-lt"/>
              </a:rPr>
              <a:t>Feature Importance</a:t>
            </a:r>
            <a:endParaRPr lang="en-US" sz="1400" b="1" u="sng" dirty="0">
              <a:latin typeface="+mn-lt"/>
            </a:endParaRPr>
          </a:p>
          <a:p>
            <a:r>
              <a:rPr lang="en-IN" sz="1600" b="1" dirty="0">
                <a:latin typeface="+mn-lt"/>
              </a:rPr>
              <a:t>Feature list extracted from model</a:t>
            </a:r>
          </a:p>
          <a:p>
            <a:r>
              <a:rPr lang="en-IN" sz="1600" b="1" dirty="0">
                <a:latin typeface="+mn-lt"/>
              </a:rPr>
              <a:t>Top </a:t>
            </a:r>
            <a:r>
              <a:rPr lang="en-US" altLang="en-US" sz="1600" b="1" dirty="0">
                <a:solidFill>
                  <a:schemeClr val="tx1"/>
                </a:solidFill>
                <a:latin typeface="+mn-lt"/>
              </a:rPr>
              <a:t>op predictors: [insert key features like engagement score, age, campaign type]</a:t>
            </a:r>
          </a:p>
          <a:p>
            <a:r>
              <a:rPr lang="en-US" altLang="en-US" sz="1600" b="1" dirty="0">
                <a:solidFill>
                  <a:schemeClr val="tx1"/>
                </a:solidFill>
                <a:latin typeface="+mn-lt"/>
              </a:rPr>
              <a:t> Visualization: Bar chart or SHAP values </a:t>
            </a:r>
          </a:p>
          <a:p>
            <a:endParaRPr lang="en-US" altLang="en-US" sz="1600" dirty="0">
              <a:solidFill>
                <a:schemeClr val="tx1"/>
              </a:solidFill>
              <a:latin typeface="+mn-lt"/>
            </a:endParaRPr>
          </a:p>
          <a:p>
            <a:pPr marL="0" indent="0">
              <a:buNone/>
            </a:pPr>
            <a:endParaRPr lang="en-IN" sz="1600" dirty="0">
              <a:latin typeface="+mn-lt"/>
            </a:endParaRPr>
          </a:p>
        </p:txBody>
      </p:sp>
      <p:sp>
        <p:nvSpPr>
          <p:cNvPr id="5" name="Content Placeholder 2">
            <a:extLst>
              <a:ext uri="{FF2B5EF4-FFF2-40B4-BE49-F238E27FC236}">
                <a16:creationId xmlns:a16="http://schemas.microsoft.com/office/drawing/2014/main" id="{1651B80E-3227-1A4B-A615-2A592E85C754}"/>
              </a:ext>
            </a:extLst>
          </p:cNvPr>
          <p:cNvSpPr txBox="1">
            <a:spLocks/>
          </p:cNvSpPr>
          <p:nvPr/>
        </p:nvSpPr>
        <p:spPr>
          <a:xfrm>
            <a:off x="4472605" y="593041"/>
            <a:ext cx="7275446" cy="270675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1800" b="1" u="sng" dirty="0">
              <a:latin typeface="+mn-lt"/>
            </a:endParaRPr>
          </a:p>
          <a:p>
            <a:pPr marL="0" indent="0">
              <a:buNone/>
            </a:pPr>
            <a:r>
              <a:rPr lang="en-IN" sz="1800" b="1" u="sng" dirty="0">
                <a:latin typeface="+mn-lt"/>
              </a:rPr>
              <a:t>Deliverables</a:t>
            </a:r>
          </a:p>
          <a:p>
            <a:pPr marL="0" indent="0">
              <a:buNone/>
            </a:pPr>
            <a:endParaRPr lang="en-IN" sz="1400" b="1" u="sng" dirty="0"/>
          </a:p>
          <a:p>
            <a:pPr marL="0" lvl="0" indent="0" eaLnBrk="0" fontAlgn="base" hangingPunct="0">
              <a:lnSpc>
                <a:spcPct val="100000"/>
              </a:lnSpc>
              <a:spcBef>
                <a:spcPct val="0"/>
              </a:spcBef>
              <a:spcAft>
                <a:spcPct val="0"/>
              </a:spcAft>
              <a:buFontTx/>
              <a:buChar char="•"/>
            </a:pPr>
            <a:r>
              <a:rPr lang="en-US" altLang="en-US" sz="1800" b="1" dirty="0">
                <a:solidFill>
                  <a:schemeClr val="tx1"/>
                </a:solidFill>
                <a:latin typeface="+mn-lt"/>
              </a:rPr>
              <a:t> </a:t>
            </a:r>
            <a:r>
              <a:rPr lang="en-US" altLang="en-US" sz="1600" b="1" dirty="0">
                <a:solidFill>
                  <a:schemeClr val="tx1"/>
                </a:solidFill>
                <a:latin typeface="+mn-lt"/>
              </a:rPr>
              <a:t>Documented ML model for conversion prediction </a:t>
            </a:r>
          </a:p>
          <a:p>
            <a:pPr marL="0" lvl="0" indent="0" eaLnBrk="0" fontAlgn="base" hangingPunct="0">
              <a:lnSpc>
                <a:spcPct val="100000"/>
              </a:lnSpc>
              <a:spcBef>
                <a:spcPct val="0"/>
              </a:spcBef>
              <a:spcAft>
                <a:spcPct val="0"/>
              </a:spcAft>
              <a:buFontTx/>
              <a:buChar char="•"/>
            </a:pPr>
            <a:r>
              <a:rPr lang="en-US" altLang="en-US" sz="1600" b="1" dirty="0">
                <a:solidFill>
                  <a:schemeClr val="tx1"/>
                </a:solidFill>
                <a:latin typeface="+mn-lt"/>
              </a:rPr>
              <a:t> Visualizations: feature distributions, correlations,      performance metrics </a:t>
            </a:r>
          </a:p>
          <a:p>
            <a:pPr marL="0" lvl="0" indent="0" eaLnBrk="0" fontAlgn="base" hangingPunct="0">
              <a:lnSpc>
                <a:spcPct val="100000"/>
              </a:lnSpc>
              <a:spcBef>
                <a:spcPct val="0"/>
              </a:spcBef>
              <a:spcAft>
                <a:spcPct val="0"/>
              </a:spcAft>
              <a:buFontTx/>
              <a:buChar char="•"/>
            </a:pPr>
            <a:r>
              <a:rPr lang="en-US" altLang="en-US" sz="1600" b="1" dirty="0">
                <a:solidFill>
                  <a:schemeClr val="tx1"/>
                </a:solidFill>
                <a:latin typeface="+mn-lt"/>
              </a:rPr>
              <a:t>  Explanation of methodology, preprocessing, and model selection </a:t>
            </a:r>
          </a:p>
          <a:p>
            <a:pPr marL="0" indent="0">
              <a:buNone/>
            </a:pPr>
            <a:endParaRPr lang="en-IN" sz="2400" b="1" dirty="0"/>
          </a:p>
          <a:p>
            <a:pPr lvl="2"/>
            <a:endParaRPr lang="en-US" sz="1400" b="1" dirty="0"/>
          </a:p>
        </p:txBody>
      </p:sp>
      <p:sp>
        <p:nvSpPr>
          <p:cNvPr id="6" name="Content Placeholder 2">
            <a:extLst>
              <a:ext uri="{FF2B5EF4-FFF2-40B4-BE49-F238E27FC236}">
                <a16:creationId xmlns:a16="http://schemas.microsoft.com/office/drawing/2014/main" id="{6D96C629-2AC1-0EE0-7AC2-923A20BDCE2C}"/>
              </a:ext>
            </a:extLst>
          </p:cNvPr>
          <p:cNvSpPr txBox="1">
            <a:spLocks/>
          </p:cNvSpPr>
          <p:nvPr/>
        </p:nvSpPr>
        <p:spPr>
          <a:xfrm>
            <a:off x="4472605" y="3429000"/>
            <a:ext cx="3425693" cy="27067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defPPr>
              <a:defRPr lang="en-US"/>
            </a:defPPr>
            <a:lvl1pPr indent="0">
              <a:lnSpc>
                <a:spcPct val="90000"/>
              </a:lnSpc>
              <a:spcBef>
                <a:spcPts val="1000"/>
              </a:spcBef>
              <a:buFont typeface="Arial" panose="020B0604020202020204" pitchFamily="34" charset="0"/>
              <a:buNone/>
              <a:defRPr sz="2000" b="1" u="sng">
                <a:solidFill>
                  <a:schemeClr val="bg2">
                    <a:lumMod val="10000"/>
                  </a:schemeClr>
                </a:solidFill>
              </a:defRPr>
            </a:lvl1pPr>
            <a:lvl2pPr marL="685800" indent="-228600">
              <a:lnSpc>
                <a:spcPct val="90000"/>
              </a:lnSpc>
              <a:spcBef>
                <a:spcPts val="500"/>
              </a:spcBef>
              <a:buFont typeface="Arial" panose="020B0604020202020204" pitchFamily="34" charset="0"/>
              <a:buChar char="•"/>
              <a:defRPr sz="2400">
                <a:solidFill>
                  <a:schemeClr val="bg2">
                    <a:lumMod val="10000"/>
                  </a:schemeClr>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bg2">
                    <a:lumMod val="10000"/>
                  </a:schemeClr>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bg2">
                    <a:lumMod val="10000"/>
                  </a:schemeClr>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bg2">
                    <a:lumMod val="10000"/>
                  </a:schemeClr>
                </a:solidFill>
                <a:latin typeface="Calibri" panose="020F0502020204030204" pitchFamily="34" charset="0"/>
              </a:defRPr>
            </a:lvl5pPr>
            <a:lvl6pPr marL="2514600" indent="-228600">
              <a:lnSpc>
                <a:spcPct val="90000"/>
              </a:lnSpc>
              <a:spcBef>
                <a:spcPts val="500"/>
              </a:spcBef>
              <a:buFont typeface="Arial" panose="020B0604020202020204" pitchFamily="34" charset="0"/>
              <a:buChar char="•"/>
              <a:defRPr>
                <a:solidFill>
                  <a:schemeClr val="tx1"/>
                </a:solidFill>
              </a:defRPr>
            </a:lvl6pPr>
            <a:lvl7pPr marL="2971800" indent="-228600">
              <a:lnSpc>
                <a:spcPct val="90000"/>
              </a:lnSpc>
              <a:spcBef>
                <a:spcPts val="500"/>
              </a:spcBef>
              <a:buFont typeface="Arial" panose="020B0604020202020204" pitchFamily="34" charset="0"/>
              <a:buChar char="•"/>
              <a:defRPr>
                <a:solidFill>
                  <a:schemeClr val="tx1"/>
                </a:solidFill>
              </a:defRPr>
            </a:lvl7pPr>
            <a:lvl8pPr marL="3429000" indent="-228600">
              <a:lnSpc>
                <a:spcPct val="90000"/>
              </a:lnSpc>
              <a:spcBef>
                <a:spcPts val="500"/>
              </a:spcBef>
              <a:buFont typeface="Arial" panose="020B0604020202020204" pitchFamily="34" charset="0"/>
              <a:buChar char="•"/>
              <a:defRPr>
                <a:solidFill>
                  <a:schemeClr val="tx1"/>
                </a:solidFill>
              </a:defRPr>
            </a:lvl8pPr>
            <a:lvl9pPr marL="3886200" indent="-228600">
              <a:lnSpc>
                <a:spcPct val="90000"/>
              </a:lnSpc>
              <a:spcBef>
                <a:spcPts val="500"/>
              </a:spcBef>
              <a:buFont typeface="Arial" panose="020B0604020202020204" pitchFamily="34" charset="0"/>
              <a:buChar char="•"/>
              <a:defRPr>
                <a:solidFill>
                  <a:schemeClr val="tx1"/>
                </a:solidFill>
              </a:defRPr>
            </a:lvl9pPr>
          </a:lstStyle>
          <a:p>
            <a:r>
              <a:rPr lang="en-IN" dirty="0"/>
              <a:t>Business Impact</a:t>
            </a:r>
          </a:p>
          <a:p>
            <a:pPr marL="342900" indent="-342900">
              <a:buFont typeface="Arial" panose="020B0604020202020204" pitchFamily="34" charset="0"/>
              <a:buChar char="•"/>
            </a:pPr>
            <a:r>
              <a:rPr lang="en-US" sz="1800" u="none" dirty="0"/>
              <a:t>Improved targeting → Higher conversion rates</a:t>
            </a:r>
          </a:p>
          <a:p>
            <a:pPr marL="342900" indent="-342900">
              <a:buFont typeface="Arial" panose="020B0604020202020204" pitchFamily="34" charset="0"/>
              <a:buChar char="•"/>
            </a:pPr>
            <a:r>
              <a:rPr lang="en-US" altLang="en-US" sz="1800" u="none" dirty="0"/>
              <a:t>Cost optimization → Reduced wasted ad spend </a:t>
            </a:r>
          </a:p>
          <a:p>
            <a:pPr marL="342900" indent="-342900">
              <a:buFont typeface="Arial" panose="020B0604020202020204" pitchFamily="34" charset="0"/>
              <a:buChar char="•"/>
            </a:pPr>
            <a:r>
              <a:rPr lang="en-US" sz="1800" u="none" dirty="0"/>
              <a:t>Enhanced campaign performance → Better ROAS</a:t>
            </a:r>
            <a:endParaRPr lang="en-IN" sz="1800" u="none" dirty="0"/>
          </a:p>
          <a:p>
            <a:pPr lvl="2"/>
            <a:endParaRPr lang="en-US" dirty="0"/>
          </a:p>
        </p:txBody>
      </p:sp>
      <p:sp>
        <p:nvSpPr>
          <p:cNvPr id="16" name="Content Placeholder 2">
            <a:extLst>
              <a:ext uri="{FF2B5EF4-FFF2-40B4-BE49-F238E27FC236}">
                <a16:creationId xmlns:a16="http://schemas.microsoft.com/office/drawing/2014/main" id="{D696570E-752D-58B6-92DE-56AB0FDFE38D}"/>
              </a:ext>
            </a:extLst>
          </p:cNvPr>
          <p:cNvSpPr txBox="1">
            <a:spLocks/>
          </p:cNvSpPr>
          <p:nvPr/>
        </p:nvSpPr>
        <p:spPr>
          <a:xfrm>
            <a:off x="8027504" y="3429000"/>
            <a:ext cx="3720547" cy="2706751"/>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1800" b="1" u="sng" dirty="0"/>
              <a:t>Conclusion &amp; Next Steps</a:t>
            </a:r>
          </a:p>
          <a:p>
            <a:r>
              <a:rPr lang="en-US" sz="1700" b="1" dirty="0"/>
              <a:t>Summary</a:t>
            </a:r>
            <a:r>
              <a:rPr lang="en-US" sz="1800" b="1" dirty="0"/>
              <a:t> of findings</a:t>
            </a:r>
          </a:p>
          <a:p>
            <a:r>
              <a:rPr lang="en-US" sz="1800" b="1" dirty="0"/>
              <a:t>Deployment roadmap (cloud/BI integration)</a:t>
            </a:r>
          </a:p>
          <a:p>
            <a:r>
              <a:rPr lang="en-US" sz="1800" b="1" dirty="0"/>
              <a:t>Future enhancements:</a:t>
            </a:r>
          </a:p>
          <a:p>
            <a:r>
              <a:rPr lang="en-US" sz="1800" b="1" dirty="0"/>
              <a:t>Real-time prediction</a:t>
            </a:r>
          </a:p>
          <a:p>
            <a:r>
              <a:rPr lang="en-US" sz="1800" b="1" dirty="0"/>
              <a:t>Personalized campaign recommendations</a:t>
            </a:r>
          </a:p>
          <a:p>
            <a:pPr lvl="2"/>
            <a:endParaRPr lang="en-IN" sz="2800" b="1" dirty="0"/>
          </a:p>
          <a:p>
            <a:pPr lvl="2"/>
            <a:endParaRPr lang="en-US" sz="1400" b="1" dirty="0"/>
          </a:p>
        </p:txBody>
      </p:sp>
      <p:sp>
        <p:nvSpPr>
          <p:cNvPr id="9" name="Title 1">
            <a:extLst>
              <a:ext uri="{FF2B5EF4-FFF2-40B4-BE49-F238E27FC236}">
                <a16:creationId xmlns:a16="http://schemas.microsoft.com/office/drawing/2014/main" id="{872CF8FC-1BC9-5459-ABDC-D1BEB78D42DC}"/>
              </a:ext>
            </a:extLst>
          </p:cNvPr>
          <p:cNvSpPr>
            <a:spLocks noGrp="1"/>
          </p:cNvSpPr>
          <p:nvPr>
            <p:ph type="title"/>
          </p:nvPr>
        </p:nvSpPr>
        <p:spPr>
          <a:xfrm>
            <a:off x="346161" y="0"/>
            <a:ext cx="10834234" cy="612775"/>
          </a:xfrm>
        </p:spPr>
        <p:txBody>
          <a:bodyPr>
            <a:normAutofit fontScale="90000"/>
          </a:bodyPr>
          <a:lstStyle/>
          <a:p>
            <a:br>
              <a:rPr lang="en-IN" dirty="0"/>
            </a:br>
            <a:r>
              <a:rPr lang="en-IN" dirty="0"/>
              <a:t>Digital Marketing Conversion Prediction - Overview</a:t>
            </a:r>
            <a:br>
              <a:rPr lang="en-IN" dirty="0"/>
            </a:br>
            <a:endParaRPr lang="en-IN" dirty="0"/>
          </a:p>
        </p:txBody>
      </p:sp>
    </p:spTree>
    <p:extLst>
      <p:ext uri="{BB962C8B-B14F-4D97-AF65-F5344CB8AC3E}">
        <p14:creationId xmlns:p14="http://schemas.microsoft.com/office/powerpoint/2010/main" val="2945012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9DB3DB-2D6A-4800-21E5-71369CC117F1}"/>
              </a:ext>
            </a:extLst>
          </p:cNvPr>
          <p:cNvSpPr>
            <a:spLocks noGrp="1"/>
          </p:cNvSpPr>
          <p:nvPr>
            <p:ph type="title"/>
          </p:nvPr>
        </p:nvSpPr>
        <p:spPr>
          <a:xfrm>
            <a:off x="417441" y="139288"/>
            <a:ext cx="5107239" cy="612775"/>
          </a:xfrm>
        </p:spPr>
        <p:txBody>
          <a:bodyPr>
            <a:normAutofit fontScale="90000"/>
          </a:bodyPr>
          <a:lstStyle/>
          <a:p>
            <a:r>
              <a:rPr lang="en-US" dirty="0"/>
              <a:t>EDA-</a:t>
            </a:r>
            <a:r>
              <a:rPr lang="en-IN" dirty="0"/>
              <a:t>Exploratory Data Analysis</a:t>
            </a:r>
          </a:p>
        </p:txBody>
      </p:sp>
      <p:sp>
        <p:nvSpPr>
          <p:cNvPr id="2" name="Rectangle: Rounded Corners 1">
            <a:extLst>
              <a:ext uri="{FF2B5EF4-FFF2-40B4-BE49-F238E27FC236}">
                <a16:creationId xmlns:a16="http://schemas.microsoft.com/office/drawing/2014/main" id="{0940C960-369A-CE80-22FB-055E73183108}"/>
              </a:ext>
            </a:extLst>
          </p:cNvPr>
          <p:cNvSpPr/>
          <p:nvPr/>
        </p:nvSpPr>
        <p:spPr>
          <a:xfrm>
            <a:off x="208722" y="668143"/>
            <a:ext cx="5784574"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400" dirty="0"/>
              <a:t>EDA is used in our prediction model to uncover patterns, detect anomalies, and guide preprocessing and model selection—making the entire pipeline more accurate and interpretable.</a:t>
            </a:r>
            <a:endParaRPr lang="en-IN" sz="1400" dirty="0"/>
          </a:p>
        </p:txBody>
      </p:sp>
      <p:sp>
        <p:nvSpPr>
          <p:cNvPr id="6" name="Rectangle: Rounded Corners 5">
            <a:extLst>
              <a:ext uri="{FF2B5EF4-FFF2-40B4-BE49-F238E27FC236}">
                <a16:creationId xmlns:a16="http://schemas.microsoft.com/office/drawing/2014/main" id="{B49939B0-79F0-F709-A138-88595A58D005}"/>
              </a:ext>
            </a:extLst>
          </p:cNvPr>
          <p:cNvSpPr/>
          <p:nvPr/>
        </p:nvSpPr>
        <p:spPr>
          <a:xfrm>
            <a:off x="208722" y="1699830"/>
            <a:ext cx="1649899" cy="805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Understanding Data Structure</a:t>
            </a:r>
          </a:p>
        </p:txBody>
      </p:sp>
      <p:sp>
        <p:nvSpPr>
          <p:cNvPr id="7" name="Rectangle: Rounded Corners 6">
            <a:extLst>
              <a:ext uri="{FF2B5EF4-FFF2-40B4-BE49-F238E27FC236}">
                <a16:creationId xmlns:a16="http://schemas.microsoft.com/office/drawing/2014/main" id="{87E84142-2720-A2AE-2160-6D376475F0E0}"/>
              </a:ext>
            </a:extLst>
          </p:cNvPr>
          <p:cNvSpPr/>
          <p:nvPr/>
        </p:nvSpPr>
        <p:spPr>
          <a:xfrm>
            <a:off x="238536" y="2613615"/>
            <a:ext cx="1620085" cy="805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Detecting Anomalies &amp; </a:t>
            </a:r>
            <a:r>
              <a:rPr lang="en-IN" sz="1600" dirty="0"/>
              <a:t>Missing</a:t>
            </a:r>
            <a:r>
              <a:rPr lang="en-IN" dirty="0"/>
              <a:t> Values</a:t>
            </a:r>
          </a:p>
        </p:txBody>
      </p:sp>
      <p:sp>
        <p:nvSpPr>
          <p:cNvPr id="10" name="Rectangle: Rounded Corners 9">
            <a:extLst>
              <a:ext uri="{FF2B5EF4-FFF2-40B4-BE49-F238E27FC236}">
                <a16:creationId xmlns:a16="http://schemas.microsoft.com/office/drawing/2014/main" id="{4027C2ED-9A5C-89AE-54A6-1E6A3552B660}"/>
              </a:ext>
            </a:extLst>
          </p:cNvPr>
          <p:cNvSpPr/>
          <p:nvPr/>
        </p:nvSpPr>
        <p:spPr>
          <a:xfrm>
            <a:off x="238536" y="3527400"/>
            <a:ext cx="1620085" cy="805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Feature Relationships</a:t>
            </a:r>
          </a:p>
        </p:txBody>
      </p:sp>
      <p:sp>
        <p:nvSpPr>
          <p:cNvPr id="11" name="Rectangle: Rounded Corners 10">
            <a:extLst>
              <a:ext uri="{FF2B5EF4-FFF2-40B4-BE49-F238E27FC236}">
                <a16:creationId xmlns:a16="http://schemas.microsoft.com/office/drawing/2014/main" id="{13B29600-8E8B-36BA-46E6-A976D7CD80F1}"/>
              </a:ext>
            </a:extLst>
          </p:cNvPr>
          <p:cNvSpPr/>
          <p:nvPr/>
        </p:nvSpPr>
        <p:spPr>
          <a:xfrm>
            <a:off x="258412" y="4441185"/>
            <a:ext cx="1600209" cy="805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b="1" dirty="0"/>
              <a:t>Improving </a:t>
            </a:r>
            <a:r>
              <a:rPr lang="en-IN" sz="1600" dirty="0"/>
              <a:t>Model</a:t>
            </a:r>
            <a:r>
              <a:rPr lang="en-IN" sz="1600" b="1" dirty="0"/>
              <a:t> Interpretability</a:t>
            </a:r>
            <a:endParaRPr lang="en-IN" sz="1600" dirty="0"/>
          </a:p>
        </p:txBody>
      </p:sp>
      <p:sp>
        <p:nvSpPr>
          <p:cNvPr id="12" name="Rectangle: Rounded Corners 11">
            <a:extLst>
              <a:ext uri="{FF2B5EF4-FFF2-40B4-BE49-F238E27FC236}">
                <a16:creationId xmlns:a16="http://schemas.microsoft.com/office/drawing/2014/main" id="{4924E1AA-BDD3-2A48-C1EC-14CE9C425B9A}"/>
              </a:ext>
            </a:extLst>
          </p:cNvPr>
          <p:cNvSpPr/>
          <p:nvPr/>
        </p:nvSpPr>
        <p:spPr>
          <a:xfrm>
            <a:off x="258412" y="5354970"/>
            <a:ext cx="1600210" cy="805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Guiding Preprocessing</a:t>
            </a:r>
          </a:p>
        </p:txBody>
      </p:sp>
      <p:sp>
        <p:nvSpPr>
          <p:cNvPr id="13" name="Rectangle: Rounded Corners 12">
            <a:extLst>
              <a:ext uri="{FF2B5EF4-FFF2-40B4-BE49-F238E27FC236}">
                <a16:creationId xmlns:a16="http://schemas.microsoft.com/office/drawing/2014/main" id="{A4307CAA-F681-BDCF-C81D-FCF09875ECDB}"/>
              </a:ext>
            </a:extLst>
          </p:cNvPr>
          <p:cNvSpPr/>
          <p:nvPr/>
        </p:nvSpPr>
        <p:spPr>
          <a:xfrm>
            <a:off x="1908310" y="1708863"/>
            <a:ext cx="4084986" cy="805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br>
              <a:rPr lang="en-US" altLang="en-US" sz="1100" dirty="0">
                <a:solidFill>
                  <a:schemeClr val="bg1"/>
                </a:solidFill>
                <a:latin typeface="Arial" panose="020B0604020202020204" pitchFamily="34" charset="0"/>
              </a:rPr>
            </a:br>
            <a:r>
              <a:rPr lang="en-US" altLang="en-US" sz="1200" dirty="0">
                <a:solidFill>
                  <a:schemeClr val="bg1"/>
                </a:solidFill>
                <a:latin typeface="Arial" panose="020B0604020202020204" pitchFamily="34" charset="0"/>
              </a:rPr>
              <a:t>Reveals the </a:t>
            </a:r>
            <a:r>
              <a:rPr lang="en-US" altLang="en-US" sz="1200" b="1" dirty="0">
                <a:solidFill>
                  <a:schemeClr val="bg1"/>
                </a:solidFill>
                <a:latin typeface="Arial" panose="020B0604020202020204" pitchFamily="34" charset="0"/>
              </a:rPr>
              <a:t>distribution of key features</a:t>
            </a:r>
            <a:r>
              <a:rPr lang="en-US" altLang="en-US" sz="1200" dirty="0">
                <a:solidFill>
                  <a:schemeClr val="bg1"/>
                </a:solidFill>
                <a:latin typeface="Arial" panose="020B0604020202020204" pitchFamily="34" charset="0"/>
              </a:rPr>
              <a:t> like age, engagement score, campaign type, etc. </a:t>
            </a:r>
            <a:br>
              <a:rPr lang="en-US" altLang="en-US" sz="1200" dirty="0">
                <a:solidFill>
                  <a:schemeClr val="bg1"/>
                </a:solidFill>
                <a:latin typeface="Arial" panose="020B0604020202020204" pitchFamily="34" charset="0"/>
              </a:rPr>
            </a:br>
            <a:r>
              <a:rPr lang="en-US" altLang="en-US" sz="1200" dirty="0">
                <a:solidFill>
                  <a:schemeClr val="bg1"/>
                </a:solidFill>
                <a:latin typeface="Arial" panose="020B0604020202020204" pitchFamily="34" charset="0"/>
              </a:rPr>
              <a:t>Helps Identify imbalanced classes (converters  and non-converters</a:t>
            </a:r>
          </a:p>
          <a:p>
            <a:pPr algn="ctr"/>
            <a:endParaRPr lang="en-IN" dirty="0"/>
          </a:p>
        </p:txBody>
      </p:sp>
      <p:sp>
        <p:nvSpPr>
          <p:cNvPr id="14" name="Rectangle: Rounded Corners 13">
            <a:extLst>
              <a:ext uri="{FF2B5EF4-FFF2-40B4-BE49-F238E27FC236}">
                <a16:creationId xmlns:a16="http://schemas.microsoft.com/office/drawing/2014/main" id="{4FDFD3F2-C83F-927D-C1DE-25849C764A11}"/>
              </a:ext>
            </a:extLst>
          </p:cNvPr>
          <p:cNvSpPr/>
          <p:nvPr/>
        </p:nvSpPr>
        <p:spPr>
          <a:xfrm>
            <a:off x="1908310" y="2593737"/>
            <a:ext cx="4084986" cy="805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en-US" sz="1400" dirty="0">
                <a:solidFill>
                  <a:schemeClr val="bg1"/>
                </a:solidFill>
                <a:latin typeface="Arial" panose="020B0604020202020204" pitchFamily="34" charset="0"/>
              </a:rPr>
              <a:t>Flags </a:t>
            </a:r>
            <a:r>
              <a:rPr lang="en-US" altLang="en-US" sz="1400" b="1" dirty="0">
                <a:solidFill>
                  <a:schemeClr val="bg1"/>
                </a:solidFill>
                <a:latin typeface="Arial" panose="020B0604020202020204" pitchFamily="34" charset="0"/>
              </a:rPr>
              <a:t>outliers</a:t>
            </a:r>
            <a:r>
              <a:rPr lang="en-US" altLang="en-US" sz="1400" dirty="0">
                <a:solidFill>
                  <a:schemeClr val="bg1"/>
                </a:solidFill>
                <a:latin typeface="Arial" panose="020B0604020202020204" pitchFamily="34" charset="0"/>
              </a:rPr>
              <a:t> that may distort model learning </a:t>
            </a:r>
          </a:p>
          <a:p>
            <a:pPr algn="just"/>
            <a:r>
              <a:rPr lang="en-IN" sz="1100" dirty="0">
                <a:solidFill>
                  <a:schemeClr val="bg1"/>
                </a:solidFill>
                <a:latin typeface="Arial" panose="020B0604020202020204" pitchFamily="34" charset="0"/>
              </a:rPr>
              <a:t>Highlights</a:t>
            </a:r>
            <a:r>
              <a:rPr lang="en-IN" dirty="0"/>
              <a:t> missing or inconsistent data</a:t>
            </a:r>
          </a:p>
        </p:txBody>
      </p:sp>
      <p:sp>
        <p:nvSpPr>
          <p:cNvPr id="15" name="Rectangle: Rounded Corners 14">
            <a:extLst>
              <a:ext uri="{FF2B5EF4-FFF2-40B4-BE49-F238E27FC236}">
                <a16:creationId xmlns:a16="http://schemas.microsoft.com/office/drawing/2014/main" id="{9D4339F1-CB36-E899-ECFC-D54DE8913CDB}"/>
              </a:ext>
            </a:extLst>
          </p:cNvPr>
          <p:cNvSpPr/>
          <p:nvPr/>
        </p:nvSpPr>
        <p:spPr>
          <a:xfrm>
            <a:off x="1908310" y="3527399"/>
            <a:ext cx="4084986" cy="805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en-US" sz="1400" dirty="0">
                <a:solidFill>
                  <a:schemeClr val="bg1"/>
                </a:solidFill>
                <a:latin typeface="Arial" panose="020B0604020202020204" pitchFamily="34" charset="0"/>
              </a:rPr>
              <a:t>Visualizes </a:t>
            </a:r>
            <a:r>
              <a:rPr lang="en-US" altLang="en-US" sz="1400" b="1" dirty="0">
                <a:solidFill>
                  <a:schemeClr val="bg1"/>
                </a:solidFill>
                <a:latin typeface="Arial" panose="020B0604020202020204" pitchFamily="34" charset="0"/>
              </a:rPr>
              <a:t>correlations</a:t>
            </a:r>
            <a:r>
              <a:rPr lang="en-US" altLang="en-US" sz="1400" dirty="0">
                <a:solidFill>
                  <a:schemeClr val="bg1"/>
                </a:solidFill>
                <a:latin typeface="Arial" panose="020B0604020202020204" pitchFamily="34" charset="0"/>
              </a:rPr>
              <a:t> between variables). </a:t>
            </a:r>
          </a:p>
          <a:p>
            <a:pPr algn="ctr"/>
            <a:endParaRPr lang="en-IN" dirty="0"/>
          </a:p>
        </p:txBody>
      </p:sp>
      <p:sp>
        <p:nvSpPr>
          <p:cNvPr id="16" name="Rectangle: Rounded Corners 15">
            <a:extLst>
              <a:ext uri="{FF2B5EF4-FFF2-40B4-BE49-F238E27FC236}">
                <a16:creationId xmlns:a16="http://schemas.microsoft.com/office/drawing/2014/main" id="{F9B561AC-8050-9245-7F1A-0E2C3BE7B8A8}"/>
              </a:ext>
            </a:extLst>
          </p:cNvPr>
          <p:cNvSpPr/>
          <p:nvPr/>
        </p:nvSpPr>
        <p:spPr>
          <a:xfrm>
            <a:off x="1908310" y="4441184"/>
            <a:ext cx="4084986" cy="805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dirty="0"/>
          </a:p>
          <a:p>
            <a:r>
              <a:rPr lang="en-US" sz="1200" dirty="0"/>
              <a:t>Improving model interpretability means making machine learning models easier to understand, to see </a:t>
            </a:r>
            <a:r>
              <a:rPr lang="en-US" sz="1200" b="1" dirty="0"/>
              <a:t>why</a:t>
            </a:r>
            <a:r>
              <a:rPr lang="en-US" sz="1200" dirty="0"/>
              <a:t> a model made a particular prediction and </a:t>
            </a:r>
            <a:r>
              <a:rPr lang="en-US" sz="1200" b="1" dirty="0"/>
              <a:t>how</a:t>
            </a:r>
            <a:r>
              <a:rPr lang="en-US" sz="1200" dirty="0"/>
              <a:t> its decisions are influenced by the data</a:t>
            </a:r>
          </a:p>
          <a:p>
            <a:pPr algn="just"/>
            <a:endParaRPr lang="en-IN" dirty="0"/>
          </a:p>
        </p:txBody>
      </p:sp>
      <p:sp>
        <p:nvSpPr>
          <p:cNvPr id="17" name="Rectangle: Rounded Corners 16">
            <a:extLst>
              <a:ext uri="{FF2B5EF4-FFF2-40B4-BE49-F238E27FC236}">
                <a16:creationId xmlns:a16="http://schemas.microsoft.com/office/drawing/2014/main" id="{D67F7078-B04E-69FB-146F-C5B3605D201C}"/>
              </a:ext>
            </a:extLst>
          </p:cNvPr>
          <p:cNvSpPr/>
          <p:nvPr/>
        </p:nvSpPr>
        <p:spPr>
          <a:xfrm>
            <a:off x="1908310" y="5342810"/>
            <a:ext cx="4084986" cy="80506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en-US" sz="1400" dirty="0">
                <a:solidFill>
                  <a:schemeClr val="bg1"/>
                </a:solidFill>
                <a:latin typeface="Arial" panose="020B0604020202020204" pitchFamily="34" charset="0"/>
              </a:rPr>
              <a:t>Informs encoding strategies (e.g., one-hot vs label encoding). </a:t>
            </a:r>
          </a:p>
          <a:p>
            <a:pPr algn="ctr"/>
            <a:endParaRPr lang="en-IN" dirty="0"/>
          </a:p>
        </p:txBody>
      </p:sp>
      <p:pic>
        <p:nvPicPr>
          <p:cNvPr id="27" name="Picture 26">
            <a:extLst>
              <a:ext uri="{FF2B5EF4-FFF2-40B4-BE49-F238E27FC236}">
                <a16:creationId xmlns:a16="http://schemas.microsoft.com/office/drawing/2014/main" id="{704101F7-7F5B-A9B1-F83E-3B0E9A0DF5F3}"/>
              </a:ext>
            </a:extLst>
          </p:cNvPr>
          <p:cNvPicPr>
            <a:picLocks noChangeAspect="1"/>
          </p:cNvPicPr>
          <p:nvPr/>
        </p:nvPicPr>
        <p:blipFill>
          <a:blip r:embed="rId2"/>
          <a:stretch>
            <a:fillRect/>
          </a:stretch>
        </p:blipFill>
        <p:spPr>
          <a:xfrm>
            <a:off x="6291473" y="139289"/>
            <a:ext cx="5661991" cy="3289712"/>
          </a:xfrm>
          <a:prstGeom prst="rect">
            <a:avLst/>
          </a:prstGeom>
        </p:spPr>
      </p:pic>
      <p:pic>
        <p:nvPicPr>
          <p:cNvPr id="29" name="Picture 28">
            <a:extLst>
              <a:ext uri="{FF2B5EF4-FFF2-40B4-BE49-F238E27FC236}">
                <a16:creationId xmlns:a16="http://schemas.microsoft.com/office/drawing/2014/main" id="{8FFA8A71-A9C2-F64C-7868-C1048CAAEBE3}"/>
              </a:ext>
            </a:extLst>
          </p:cNvPr>
          <p:cNvPicPr>
            <a:picLocks noChangeAspect="1"/>
          </p:cNvPicPr>
          <p:nvPr/>
        </p:nvPicPr>
        <p:blipFill>
          <a:blip r:embed="rId3"/>
          <a:stretch>
            <a:fillRect/>
          </a:stretch>
        </p:blipFill>
        <p:spPr>
          <a:xfrm>
            <a:off x="6291473" y="3527400"/>
            <a:ext cx="5642115" cy="2632640"/>
          </a:xfrm>
          <a:prstGeom prst="rect">
            <a:avLst/>
          </a:prstGeom>
        </p:spPr>
      </p:pic>
    </p:spTree>
    <p:extLst>
      <p:ext uri="{BB962C8B-B14F-4D97-AF65-F5344CB8AC3E}">
        <p14:creationId xmlns:p14="http://schemas.microsoft.com/office/powerpoint/2010/main" val="1344420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176AE-427A-DD29-E7B0-D714CE5D95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9190A3-A988-BE4E-C6FA-027DE6C1E5DB}"/>
              </a:ext>
            </a:extLst>
          </p:cNvPr>
          <p:cNvSpPr>
            <a:spLocks noGrp="1"/>
          </p:cNvSpPr>
          <p:nvPr>
            <p:ph type="title"/>
          </p:nvPr>
        </p:nvSpPr>
        <p:spPr>
          <a:xfrm>
            <a:off x="447522" y="114511"/>
            <a:ext cx="5622525" cy="612775"/>
          </a:xfrm>
        </p:spPr>
        <p:txBody>
          <a:bodyPr>
            <a:normAutofit/>
          </a:bodyPr>
          <a:lstStyle/>
          <a:p>
            <a:r>
              <a:rPr lang="en-US" dirty="0"/>
              <a:t> Model Development Summary</a:t>
            </a:r>
          </a:p>
        </p:txBody>
      </p:sp>
      <p:graphicFrame>
        <p:nvGraphicFramePr>
          <p:cNvPr id="2" name="Table 1">
            <a:extLst>
              <a:ext uri="{FF2B5EF4-FFF2-40B4-BE49-F238E27FC236}">
                <a16:creationId xmlns:a16="http://schemas.microsoft.com/office/drawing/2014/main" id="{172AB785-0418-51B8-B13D-3393AA766BEE}"/>
              </a:ext>
            </a:extLst>
          </p:cNvPr>
          <p:cNvGraphicFramePr>
            <a:graphicFrameLocks noGrp="1"/>
          </p:cNvGraphicFramePr>
          <p:nvPr>
            <p:extLst>
              <p:ext uri="{D42A27DB-BD31-4B8C-83A1-F6EECF244321}">
                <p14:modId xmlns:p14="http://schemas.microsoft.com/office/powerpoint/2010/main" val="1296815708"/>
              </p:ext>
            </p:extLst>
          </p:nvPr>
        </p:nvGraphicFramePr>
        <p:xfrm>
          <a:off x="467139" y="648970"/>
          <a:ext cx="11137608" cy="5436999"/>
        </p:xfrm>
        <a:graphic>
          <a:graphicData uri="http://schemas.openxmlformats.org/drawingml/2006/table">
            <a:tbl>
              <a:tblPr firstRow="1" bandRow="1">
                <a:tableStyleId>{22838BEF-8BB2-4498-84A7-C5851F593DF1}</a:tableStyleId>
              </a:tblPr>
              <a:tblGrid>
                <a:gridCol w="3031435">
                  <a:extLst>
                    <a:ext uri="{9D8B030D-6E8A-4147-A177-3AD203B41FA5}">
                      <a16:colId xmlns:a16="http://schemas.microsoft.com/office/drawing/2014/main" val="32332886"/>
                    </a:ext>
                  </a:extLst>
                </a:gridCol>
                <a:gridCol w="1745130">
                  <a:extLst>
                    <a:ext uri="{9D8B030D-6E8A-4147-A177-3AD203B41FA5}">
                      <a16:colId xmlns:a16="http://schemas.microsoft.com/office/drawing/2014/main" val="2973442499"/>
                    </a:ext>
                  </a:extLst>
                </a:gridCol>
                <a:gridCol w="6361043">
                  <a:extLst>
                    <a:ext uri="{9D8B030D-6E8A-4147-A177-3AD203B41FA5}">
                      <a16:colId xmlns:a16="http://schemas.microsoft.com/office/drawing/2014/main" val="693596748"/>
                    </a:ext>
                  </a:extLst>
                </a:gridCol>
              </a:tblGrid>
              <a:tr h="6557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bg1"/>
                          </a:solidFill>
                        </a:rPr>
                        <a:t>🧠 Model</a:t>
                      </a:r>
                    </a:p>
                    <a:p>
                      <a:pPr algn="ctr"/>
                      <a:endParaRPr lang="en-IN" dirty="0">
                        <a:solidFill>
                          <a:schemeClr val="bg1"/>
                        </a:solidFill>
                      </a:endParaRPr>
                    </a:p>
                  </a:txBody>
                  <a:tcPr>
                    <a:solidFill>
                      <a:srgbClr val="2F5597"/>
                    </a:solidFill>
                  </a:tcPr>
                </a:tc>
                <a:tc>
                  <a:txBody>
                    <a:bodyPr/>
                    <a:lstStyle/>
                    <a:p>
                      <a:pPr algn="ctr"/>
                      <a:r>
                        <a:rPr lang="en-IN" dirty="0">
                          <a:solidFill>
                            <a:schemeClr val="bg1"/>
                          </a:solidFill>
                        </a:rPr>
                        <a:t>🔍 Icon</a:t>
                      </a:r>
                    </a:p>
                  </a:txBody>
                  <a:tcPr>
                    <a:solidFill>
                      <a:srgbClr val="2F559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solidFill>
                            <a:schemeClr val="bg1"/>
                          </a:solidFill>
                        </a:rPr>
                        <a:t>💡 Why It’s Used in the project</a:t>
                      </a:r>
                    </a:p>
                    <a:p>
                      <a:pPr algn="ctr"/>
                      <a:endParaRPr lang="en-IN" dirty="0">
                        <a:solidFill>
                          <a:schemeClr val="bg1"/>
                        </a:solidFill>
                      </a:endParaRPr>
                    </a:p>
                  </a:txBody>
                  <a:tcPr>
                    <a:solidFill>
                      <a:srgbClr val="2F5597"/>
                    </a:solidFill>
                  </a:tcPr>
                </a:tc>
                <a:extLst>
                  <a:ext uri="{0D108BD9-81ED-4DB2-BD59-A6C34878D82A}">
                    <a16:rowId xmlns:a16="http://schemas.microsoft.com/office/drawing/2014/main" val="152673105"/>
                  </a:ext>
                </a:extLst>
              </a:tr>
              <a:tr h="673376">
                <a:tc>
                  <a:txBody>
                    <a:bodyPr/>
                    <a:lstStyle/>
                    <a:p>
                      <a:pPr algn="just"/>
                      <a:r>
                        <a:rPr lang="en-IN" b="1" dirty="0"/>
                        <a:t>Logistic Regression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p>
                      <a:pPr algn="ctr"/>
                      <a:endParaRPr lang="en-IN" dirty="0"/>
                    </a:p>
                  </a:txBody>
                  <a:tcPr/>
                </a:tc>
                <a:tc>
                  <a:txBody>
                    <a:bodyPr/>
                    <a:lstStyle/>
                    <a:p>
                      <a:pPr algn="just"/>
                      <a:r>
                        <a:rPr lang="en-US" dirty="0"/>
                        <a:t>Simple, interpretable baseline for binary classification. Good for understanding feature impact.</a:t>
                      </a:r>
                      <a:endParaRPr lang="en-IN" dirty="0"/>
                    </a:p>
                  </a:txBody>
                  <a:tcPr/>
                </a:tc>
                <a:extLst>
                  <a:ext uri="{0D108BD9-81ED-4DB2-BD59-A6C34878D82A}">
                    <a16:rowId xmlns:a16="http://schemas.microsoft.com/office/drawing/2014/main" val="2576704463"/>
                  </a:ext>
                </a:extLst>
              </a:tr>
              <a:tr h="683962">
                <a:tc>
                  <a:txBody>
                    <a:bodyPr/>
                    <a:lstStyle/>
                    <a:p>
                      <a:pPr algn="just"/>
                      <a:r>
                        <a:rPr lang="en-IN" b="1" dirty="0"/>
                        <a:t>Decision Tree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p>
                      <a:pPr algn="ctr"/>
                      <a:endParaRPr lang="en-IN" dirty="0"/>
                    </a:p>
                  </a:txBody>
                  <a:tcPr/>
                </a:tc>
                <a:tc>
                  <a:txBody>
                    <a:bodyPr/>
                    <a:lstStyle/>
                    <a:p>
                      <a:pPr algn="just"/>
                      <a:r>
                        <a:rPr lang="en-US" dirty="0"/>
                        <a:t>Easy to visualize and explain. Captures non-linear relationships and handles categorical data well.</a:t>
                      </a:r>
                      <a:endParaRPr lang="en-IN" dirty="0"/>
                    </a:p>
                  </a:txBody>
                  <a:tcPr/>
                </a:tc>
                <a:extLst>
                  <a:ext uri="{0D108BD9-81ED-4DB2-BD59-A6C34878D82A}">
                    <a16:rowId xmlns:a16="http://schemas.microsoft.com/office/drawing/2014/main" val="783206571"/>
                  </a:ext>
                </a:extLst>
              </a:tr>
              <a:tr h="816657">
                <a:tc>
                  <a:txBody>
                    <a:bodyPr/>
                    <a:lstStyle/>
                    <a:p>
                      <a:pPr algn="just"/>
                      <a:r>
                        <a:rPr lang="en-IN" b="1" dirty="0"/>
                        <a:t>Random Forest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p>
                      <a:pPr algn="ctr"/>
                      <a:endParaRPr lang="en-IN" dirty="0"/>
                    </a:p>
                  </a:txBody>
                  <a:tcPr/>
                </a:tc>
                <a:tc>
                  <a:txBody>
                    <a:bodyPr/>
                    <a:lstStyle/>
                    <a:p>
                      <a:pPr algn="just"/>
                      <a:r>
                        <a:rPr lang="en-US" dirty="0"/>
                        <a:t>Ensemble of decision trees. Reduces overfitting and improves accuracy through averaging.</a:t>
                      </a:r>
                      <a:endParaRPr lang="en-IN" dirty="0"/>
                    </a:p>
                  </a:txBody>
                  <a:tcPr/>
                </a:tc>
                <a:extLst>
                  <a:ext uri="{0D108BD9-81ED-4DB2-BD59-A6C34878D82A}">
                    <a16:rowId xmlns:a16="http://schemas.microsoft.com/office/drawing/2014/main" val="634737234"/>
                  </a:ext>
                </a:extLst>
              </a:tr>
              <a:tr h="655731">
                <a:tc>
                  <a:txBody>
                    <a:bodyPr/>
                    <a:lstStyle/>
                    <a:p>
                      <a:pPr algn="just"/>
                      <a:r>
                        <a:rPr lang="en-IN" b="1" dirty="0"/>
                        <a:t>Gradient Boosting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p>
                      <a:pPr algn="ctr"/>
                      <a:endParaRPr lang="en-IN" dirty="0"/>
                    </a:p>
                  </a:txBody>
                  <a:tcPr/>
                </a:tc>
                <a:tc>
                  <a:txBody>
                    <a:bodyPr/>
                    <a:lstStyle/>
                    <a:p>
                      <a:pPr algn="just"/>
                      <a:r>
                        <a:rPr lang="en-US" dirty="0"/>
                        <a:t>Builds trees sequentially to correct errors. Excellent for handling complex patterns and boosting performance.</a:t>
                      </a:r>
                      <a:endParaRPr lang="en-IN" dirty="0"/>
                    </a:p>
                  </a:txBody>
                  <a:tcPr/>
                </a:tc>
                <a:extLst>
                  <a:ext uri="{0D108BD9-81ED-4DB2-BD59-A6C34878D82A}">
                    <a16:rowId xmlns:a16="http://schemas.microsoft.com/office/drawing/2014/main" val="1241989169"/>
                  </a:ext>
                </a:extLst>
              </a:tr>
              <a:tr h="586834">
                <a:tc>
                  <a:txBody>
                    <a:bodyPr/>
                    <a:lstStyle/>
                    <a:p>
                      <a:pPr algn="just"/>
                      <a:r>
                        <a:rPr lang="en-IN" b="1" dirty="0" err="1"/>
                        <a:t>XGBoost</a:t>
                      </a:r>
                      <a:endParaRPr lang="en-IN" b="1" dirty="0"/>
                    </a:p>
                  </a:txBody>
                  <a:tcPr/>
                </a:tc>
                <a:tc>
                  <a:txBody>
                    <a:bodyPr/>
                    <a:lstStyle/>
                    <a:p>
                      <a:pPr algn="ctr"/>
                      <a:r>
                        <a:rPr lang="en-IN" dirty="0"/>
                        <a:t>⚡</a:t>
                      </a:r>
                    </a:p>
                  </a:txBody>
                  <a:tcPr/>
                </a:tc>
                <a:tc>
                  <a:txBody>
                    <a:bodyPr/>
                    <a:lstStyle/>
                    <a:p>
                      <a:pPr algn="just"/>
                      <a:r>
                        <a:rPr lang="en-US" dirty="0"/>
                        <a:t>Optimized gradient boosting. Fast, regularized, and often top performer in structured data tasks.</a:t>
                      </a:r>
                      <a:endParaRPr lang="en-IN" dirty="0"/>
                    </a:p>
                  </a:txBody>
                  <a:tcPr/>
                </a:tc>
                <a:extLst>
                  <a:ext uri="{0D108BD9-81ED-4DB2-BD59-A6C34878D82A}">
                    <a16:rowId xmlns:a16="http://schemas.microsoft.com/office/drawing/2014/main" val="941537038"/>
                  </a:ext>
                </a:extLst>
              </a:tr>
              <a:tr h="655731">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IN" sz="1600" b="1" dirty="0"/>
                        <a:t>SVC (Support Vector Classifier</a:t>
                      </a:r>
                      <a:r>
                        <a:rPr lang="en-IN" b="1" dirty="0"/>
                        <a:t>)</a:t>
                      </a:r>
                    </a:p>
                    <a:p>
                      <a:pPr algn="just"/>
                      <a:endParaRPr lang="en-IN" b="1"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p>
                      <a:pPr algn="ctr"/>
                      <a:endParaRPr lang="en-IN" dirty="0"/>
                    </a:p>
                  </a:txBody>
                  <a:tcPr/>
                </a:tc>
                <a:tc>
                  <a:txBody>
                    <a:bodyPr/>
                    <a:lstStyle/>
                    <a:p>
                      <a:pPr algn="just"/>
                      <a:r>
                        <a:rPr lang="en-US" dirty="0"/>
                        <a:t>Effective in high-dimensional spaces. Finds optimal decision boundary using support vectors.</a:t>
                      </a:r>
                      <a:endParaRPr lang="en-IN" dirty="0"/>
                    </a:p>
                  </a:txBody>
                  <a:tcPr/>
                </a:tc>
                <a:extLst>
                  <a:ext uri="{0D108BD9-81ED-4DB2-BD59-A6C34878D82A}">
                    <a16:rowId xmlns:a16="http://schemas.microsoft.com/office/drawing/2014/main" val="554675822"/>
                  </a:ext>
                </a:extLst>
              </a:tr>
              <a:tr h="655731">
                <a:tc>
                  <a:txBody>
                    <a:bodyPr/>
                    <a:lstStyle/>
                    <a:p>
                      <a:pPr algn="just"/>
                      <a:r>
                        <a:rPr lang="en-IN" b="1" dirty="0"/>
                        <a:t>Best Model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dirty="0"/>
                        <a:t>🏆</a:t>
                      </a:r>
                    </a:p>
                    <a:p>
                      <a:pPr algn="ctr"/>
                      <a:endParaRPr lang="en-IN" dirty="0"/>
                    </a:p>
                  </a:txBody>
                  <a:tcPr/>
                </a:tc>
                <a:tc>
                  <a:txBody>
                    <a:bodyPr/>
                    <a:lstStyle/>
                    <a:p>
                      <a:pPr algn="just"/>
                      <a:r>
                        <a:rPr lang="en-US" dirty="0"/>
                        <a:t>Selected after evaluation of all models. Balances accuracy, precision, and interpretability.</a:t>
                      </a:r>
                      <a:endParaRPr lang="en-IN" dirty="0"/>
                    </a:p>
                  </a:txBody>
                  <a:tcPr/>
                </a:tc>
                <a:extLst>
                  <a:ext uri="{0D108BD9-81ED-4DB2-BD59-A6C34878D82A}">
                    <a16:rowId xmlns:a16="http://schemas.microsoft.com/office/drawing/2014/main" val="1023941628"/>
                  </a:ext>
                </a:extLst>
              </a:tr>
            </a:tbl>
          </a:graphicData>
        </a:graphic>
      </p:graphicFrame>
    </p:spTree>
    <p:extLst>
      <p:ext uri="{BB962C8B-B14F-4D97-AF65-F5344CB8AC3E}">
        <p14:creationId xmlns:p14="http://schemas.microsoft.com/office/powerpoint/2010/main" val="3219079451"/>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7462</TotalTime>
  <Words>1340</Words>
  <Application>Microsoft Office PowerPoint</Application>
  <PresentationFormat>Widescreen</PresentationFormat>
  <Paragraphs>200</Paragraphs>
  <Slides>16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Wingdings</vt:lpstr>
      <vt:lpstr>BIA Template</vt:lpstr>
      <vt:lpstr>PowerPoint Presentation</vt:lpstr>
      <vt:lpstr>Agenda</vt:lpstr>
      <vt:lpstr> Problem Statement  </vt:lpstr>
      <vt:lpstr> Methodology</vt:lpstr>
      <vt:lpstr>Folder Section Overview</vt:lpstr>
      <vt:lpstr> Digital Marketing Conversion Prediction - Overview </vt:lpstr>
      <vt:lpstr> Digital Marketing Conversion Prediction - Overview </vt:lpstr>
      <vt:lpstr>EDA-Exploratory Data Analysis</vt:lpstr>
      <vt:lpstr> Model Development Summary</vt:lpstr>
      <vt:lpstr>Streamlit – Web Page</vt:lpstr>
      <vt:lpstr>Deployment</vt:lpstr>
      <vt:lpstr>  Dashboard Visualization </vt:lpstr>
      <vt:lpstr>Power BI Presentation</vt:lpstr>
      <vt:lpstr> Conclusion  </vt:lpstr>
      <vt:lpstr> Questions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Subhajit Nandy Data Scientist and Gen AI Engineer</dc:creator>
  <cp:lastModifiedBy>Subhajit Nandy</cp:lastModifiedBy>
  <cp:revision>2378</cp:revision>
  <dcterms:created xsi:type="dcterms:W3CDTF">2020-12-23T13:36:00Z</dcterms:created>
  <dcterms:modified xsi:type="dcterms:W3CDTF">2026-01-21T04:56:32Z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